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312" r:id="rId4"/>
    <p:sldId id="322" r:id="rId5"/>
    <p:sldId id="342" r:id="rId6"/>
    <p:sldId id="343" r:id="rId7"/>
    <p:sldId id="344" r:id="rId8"/>
    <p:sldId id="345" r:id="rId9"/>
    <p:sldId id="323" r:id="rId10"/>
    <p:sldId id="320" r:id="rId11"/>
    <p:sldId id="321" r:id="rId12"/>
    <p:sldId id="346" r:id="rId13"/>
    <p:sldId id="324" r:id="rId14"/>
    <p:sldId id="325" r:id="rId15"/>
    <p:sldId id="347" r:id="rId16"/>
    <p:sldId id="326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57" r:id="rId27"/>
    <p:sldId id="358" r:id="rId28"/>
    <p:sldId id="359" r:id="rId29"/>
    <p:sldId id="360" r:id="rId30"/>
    <p:sldId id="361" r:id="rId31"/>
    <p:sldId id="362" r:id="rId32"/>
    <p:sldId id="363" r:id="rId33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CC"/>
    <a:srgbClr val="133F7F"/>
    <a:srgbClr val="C55E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BB1264-58CE-2C4D-AA5C-D288141932F6}" v="1" dt="2023-11-10T20:16:17.0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EC20E35-A176-4012-BC5E-935CFFF8708E}" styleName="Estilo Mé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157" autoAdjust="0"/>
    <p:restoredTop sz="85398" autoAdjust="0"/>
  </p:normalViewPr>
  <p:slideViewPr>
    <p:cSldViewPr>
      <p:cViewPr varScale="1">
        <p:scale>
          <a:sx n="121" d="100"/>
          <a:sy n="121" d="100"/>
        </p:scale>
        <p:origin x="720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ELIAS DE LIMA ESCALFONI" userId="77e1fd9a-a5e0-466f-b856-a830925030ce" providerId="ADAL" clId="{01BB1264-58CE-2C4D-AA5C-D288141932F6}"/>
    <pc:docChg chg="modSld">
      <pc:chgData name="RAFAEL ELIAS DE LIMA ESCALFONI" userId="77e1fd9a-a5e0-466f-b856-a830925030ce" providerId="ADAL" clId="{01BB1264-58CE-2C4D-AA5C-D288141932F6}" dt="2023-11-10T20:19:08.081" v="2" actId="729"/>
      <pc:docMkLst>
        <pc:docMk/>
      </pc:docMkLst>
      <pc:sldChg chg="modSp mod">
        <pc:chgData name="RAFAEL ELIAS DE LIMA ESCALFONI" userId="77e1fd9a-a5e0-466f-b856-a830925030ce" providerId="ADAL" clId="{01BB1264-58CE-2C4D-AA5C-D288141932F6}" dt="2023-11-10T20:16:19.834" v="1" actId="14734"/>
        <pc:sldMkLst>
          <pc:docMk/>
          <pc:sldMk cId="371207950" sldId="347"/>
        </pc:sldMkLst>
        <pc:graphicFrameChg chg="mod modGraphic">
          <ac:chgData name="RAFAEL ELIAS DE LIMA ESCALFONI" userId="77e1fd9a-a5e0-466f-b856-a830925030ce" providerId="ADAL" clId="{01BB1264-58CE-2C4D-AA5C-D288141932F6}" dt="2023-11-10T20:16:19.834" v="1" actId="14734"/>
          <ac:graphicFrameMkLst>
            <pc:docMk/>
            <pc:sldMk cId="371207950" sldId="347"/>
            <ac:graphicFrameMk id="4" creationId="{4B98A0AD-EE6A-0943-90CF-1C21F51D4AFD}"/>
          </ac:graphicFrameMkLst>
        </pc:graphicFrameChg>
      </pc:sldChg>
      <pc:sldChg chg="mod modShow">
        <pc:chgData name="RAFAEL ELIAS DE LIMA ESCALFONI" userId="77e1fd9a-a5e0-466f-b856-a830925030ce" providerId="ADAL" clId="{01BB1264-58CE-2C4D-AA5C-D288141932F6}" dt="2023-11-10T20:19:08.081" v="2" actId="729"/>
        <pc:sldMkLst>
          <pc:docMk/>
          <pc:sldMk cId="3283373116" sldId="354"/>
        </pc:sldMkLst>
      </pc:sldChg>
    </pc:docChg>
  </pc:docChgLst>
  <pc:docChgLst>
    <pc:chgData name="RAFAEL ELIAS DE LIMA ESCALFONI" userId="77e1fd9a-a5e0-466f-b856-a830925030ce" providerId="ADAL" clId="{1D0C5A79-E384-8946-9CBC-7E0BB3F0FBED}"/>
    <pc:docChg chg="modSld">
      <pc:chgData name="RAFAEL ELIAS DE LIMA ESCALFONI" userId="77e1fd9a-a5e0-466f-b856-a830925030ce" providerId="ADAL" clId="{1D0C5A79-E384-8946-9CBC-7E0BB3F0FBED}" dt="2022-12-08T20:49:49.732" v="0" actId="20577"/>
      <pc:docMkLst>
        <pc:docMk/>
      </pc:docMkLst>
      <pc:sldChg chg="modSp mod">
        <pc:chgData name="RAFAEL ELIAS DE LIMA ESCALFONI" userId="77e1fd9a-a5e0-466f-b856-a830925030ce" providerId="ADAL" clId="{1D0C5A79-E384-8946-9CBC-7E0BB3F0FBED}" dt="2022-12-08T20:49:49.732" v="0" actId="20577"/>
        <pc:sldMkLst>
          <pc:docMk/>
          <pc:sldMk cId="1856394872" sldId="357"/>
        </pc:sldMkLst>
        <pc:spChg chg="mod">
          <ac:chgData name="RAFAEL ELIAS DE LIMA ESCALFONI" userId="77e1fd9a-a5e0-466f-b856-a830925030ce" providerId="ADAL" clId="{1D0C5A79-E384-8946-9CBC-7E0BB3F0FBED}" dt="2022-12-08T20:49:49.732" v="0" actId="20577"/>
          <ac:spMkLst>
            <pc:docMk/>
            <pc:sldMk cId="1856394872" sldId="357"/>
            <ac:spMk id="3" creationId="{26A4454F-5B78-0248-9264-C8FA2B05D1E8}"/>
          </ac:spMkLst>
        </pc:spChg>
      </pc:sldChg>
    </pc:docChg>
  </pc:docChgLst>
  <pc:docChgLst>
    <pc:chgData name="RAFAEL ELIAS DE LIMA ESCALFONI" userId="77e1fd9a-a5e0-466f-b856-a830925030ce" providerId="ADAL" clId="{CC8DB63F-D90C-0546-8D70-C5FCAF66BCDE}"/>
    <pc:docChg chg="undo redo custSel addSld delSld modSld">
      <pc:chgData name="RAFAEL ELIAS DE LIMA ESCALFONI" userId="77e1fd9a-a5e0-466f-b856-a830925030ce" providerId="ADAL" clId="{CC8DB63F-D90C-0546-8D70-C5FCAF66BCDE}" dt="2022-07-13T01:51:42.528" v="3683" actId="26606"/>
      <pc:docMkLst>
        <pc:docMk/>
      </pc:docMkLst>
      <pc:sldChg chg="addSp delSp modSp mod">
        <pc:chgData name="RAFAEL ELIAS DE LIMA ESCALFONI" userId="77e1fd9a-a5e0-466f-b856-a830925030ce" providerId="ADAL" clId="{CC8DB63F-D90C-0546-8D70-C5FCAF66BCDE}" dt="2022-07-13T01:51:42.528" v="3683" actId="26606"/>
        <pc:sldMkLst>
          <pc:docMk/>
          <pc:sldMk cId="0" sldId="256"/>
        </pc:sldMkLst>
        <pc:spChg chg="mod">
          <ac:chgData name="RAFAEL ELIAS DE LIMA ESCALFONI" userId="77e1fd9a-a5e0-466f-b856-a830925030ce" providerId="ADAL" clId="{CC8DB63F-D90C-0546-8D70-C5FCAF66BCDE}" dt="2022-07-13T01:51:42.528" v="3683" actId="26606"/>
          <ac:spMkLst>
            <pc:docMk/>
            <pc:sldMk cId="0" sldId="256"/>
            <ac:spMk id="2" creationId="{00000000-0000-0000-0000-000000000000}"/>
          </ac:spMkLst>
        </pc:spChg>
        <pc:spChg chg="mod">
          <ac:chgData name="RAFAEL ELIAS DE LIMA ESCALFONI" userId="77e1fd9a-a5e0-466f-b856-a830925030ce" providerId="ADAL" clId="{CC8DB63F-D90C-0546-8D70-C5FCAF66BCDE}" dt="2022-07-13T01:51:42.528" v="3683" actId="26606"/>
          <ac:spMkLst>
            <pc:docMk/>
            <pc:sldMk cId="0" sldId="256"/>
            <ac:spMk id="3" creationId="{00000000-0000-0000-0000-000000000000}"/>
          </ac:spMkLst>
        </pc:spChg>
        <pc:spChg chg="del">
          <ac:chgData name="RAFAEL ELIAS DE LIMA ESCALFONI" userId="77e1fd9a-a5e0-466f-b856-a830925030ce" providerId="ADAL" clId="{CC8DB63F-D90C-0546-8D70-C5FCAF66BCDE}" dt="2022-07-13T01:51:42.528" v="3683" actId="26606"/>
          <ac:spMkLst>
            <pc:docMk/>
            <pc:sldMk cId="0" sldId="256"/>
            <ac:spMk id="14" creationId="{06DA9DF9-31F7-4056-B42E-878CC92417B8}"/>
          </ac:spMkLst>
        </pc:spChg>
        <pc:spChg chg="add">
          <ac:chgData name="RAFAEL ELIAS DE LIMA ESCALFONI" userId="77e1fd9a-a5e0-466f-b856-a830925030ce" providerId="ADAL" clId="{CC8DB63F-D90C-0546-8D70-C5FCAF66BCDE}" dt="2022-07-13T01:51:42.528" v="3683" actId="26606"/>
          <ac:spMkLst>
            <pc:docMk/>
            <pc:sldMk cId="0" sldId="256"/>
            <ac:spMk id="19" creationId="{06DA9DF9-31F7-4056-B42E-878CC92417B8}"/>
          </ac:spMkLst>
        </pc:spChg>
        <pc:picChg chg="mod">
          <ac:chgData name="RAFAEL ELIAS DE LIMA ESCALFONI" userId="77e1fd9a-a5e0-466f-b856-a830925030ce" providerId="ADAL" clId="{CC8DB63F-D90C-0546-8D70-C5FCAF66BCDE}" dt="2022-07-13T01:51:42.528" v="3683" actId="26606"/>
          <ac:picMkLst>
            <pc:docMk/>
            <pc:sldMk cId="0" sldId="256"/>
            <ac:picMk id="10" creationId="{B5503A25-5465-564E-AC47-580B9DFF6D48}"/>
          </ac:picMkLst>
        </pc:picChg>
      </pc:sldChg>
      <pc:sldChg chg="del">
        <pc:chgData name="RAFAEL ELIAS DE LIMA ESCALFONI" userId="77e1fd9a-a5e0-466f-b856-a830925030ce" providerId="ADAL" clId="{CC8DB63F-D90C-0546-8D70-C5FCAF66BCDE}" dt="2022-07-13T01:46:41.841" v="3608" actId="2696"/>
        <pc:sldMkLst>
          <pc:docMk/>
          <pc:sldMk cId="0" sldId="309"/>
        </pc:sldMkLst>
      </pc:sldChg>
      <pc:sldChg chg="addSp delSp modSp mod">
        <pc:chgData name="RAFAEL ELIAS DE LIMA ESCALFONI" userId="77e1fd9a-a5e0-466f-b856-a830925030ce" providerId="ADAL" clId="{CC8DB63F-D90C-0546-8D70-C5FCAF66BCDE}" dt="2022-07-13T01:47:10.582" v="3612" actId="14100"/>
        <pc:sldMkLst>
          <pc:docMk/>
          <pc:sldMk cId="0" sldId="312"/>
        </pc:sldMkLst>
        <pc:spChg chg="mod">
          <ac:chgData name="RAFAEL ELIAS DE LIMA ESCALFONI" userId="77e1fd9a-a5e0-466f-b856-a830925030ce" providerId="ADAL" clId="{CC8DB63F-D90C-0546-8D70-C5FCAF66BCDE}" dt="2022-07-13T01:47:04.065" v="3611" actId="26606"/>
          <ac:spMkLst>
            <pc:docMk/>
            <pc:sldMk cId="0" sldId="312"/>
            <ac:spMk id="2" creationId="{00000000-0000-0000-0000-000000000000}"/>
          </ac:spMkLst>
        </pc:spChg>
        <pc:spChg chg="mod">
          <ac:chgData name="RAFAEL ELIAS DE LIMA ESCALFONI" userId="77e1fd9a-a5e0-466f-b856-a830925030ce" providerId="ADAL" clId="{CC8DB63F-D90C-0546-8D70-C5FCAF66BCDE}" dt="2022-07-13T01:47:10.582" v="3612" actId="14100"/>
          <ac:spMkLst>
            <pc:docMk/>
            <pc:sldMk cId="0" sldId="312"/>
            <ac:spMk id="3" creationId="{00000000-0000-0000-0000-000000000000}"/>
          </ac:spMkLst>
        </pc:spChg>
        <pc:spChg chg="del">
          <ac:chgData name="RAFAEL ELIAS DE LIMA ESCALFONI" userId="77e1fd9a-a5e0-466f-b856-a830925030ce" providerId="ADAL" clId="{CC8DB63F-D90C-0546-8D70-C5FCAF66BCDE}" dt="2022-07-13T01:47:04.065" v="3611" actId="26606"/>
          <ac:spMkLst>
            <pc:docMk/>
            <pc:sldMk cId="0" sldId="312"/>
            <ac:spMk id="9" creationId="{D1D34770-47A8-402C-AF23-2B653F2D88C1}"/>
          </ac:spMkLst>
        </pc:spChg>
        <pc:spChg chg="add">
          <ac:chgData name="RAFAEL ELIAS DE LIMA ESCALFONI" userId="77e1fd9a-a5e0-466f-b856-a830925030ce" providerId="ADAL" clId="{CC8DB63F-D90C-0546-8D70-C5FCAF66BCDE}" dt="2022-07-13T01:47:04.065" v="3611" actId="26606"/>
          <ac:spMkLst>
            <pc:docMk/>
            <pc:sldMk cId="0" sldId="312"/>
            <ac:spMk id="14" creationId="{743AA782-23D1-4521-8CAD-47662984AA08}"/>
          </ac:spMkLst>
        </pc:spChg>
        <pc:spChg chg="add">
          <ac:chgData name="RAFAEL ELIAS DE LIMA ESCALFONI" userId="77e1fd9a-a5e0-466f-b856-a830925030ce" providerId="ADAL" clId="{CC8DB63F-D90C-0546-8D70-C5FCAF66BCDE}" dt="2022-07-13T01:47:04.065" v="3611" actId="26606"/>
          <ac:spMkLst>
            <pc:docMk/>
            <pc:sldMk cId="0" sldId="312"/>
            <ac:spMk id="16" creationId="{650D18FE-0824-4A46-B22C-A86B52E5780A}"/>
          </ac:spMkLst>
        </pc:spChg>
        <pc:picChg chg="del">
          <ac:chgData name="RAFAEL ELIAS DE LIMA ESCALFONI" userId="77e1fd9a-a5e0-466f-b856-a830925030ce" providerId="ADAL" clId="{CC8DB63F-D90C-0546-8D70-C5FCAF66BCDE}" dt="2022-07-12T19:57:19.597" v="1545" actId="478"/>
          <ac:picMkLst>
            <pc:docMk/>
            <pc:sldMk cId="0" sldId="312"/>
            <ac:picMk id="5" creationId="{40DB7260-5909-448A-B44C-96A5766C70C0}"/>
          </ac:picMkLst>
        </pc:picChg>
        <pc:picChg chg="add mod">
          <ac:chgData name="RAFAEL ELIAS DE LIMA ESCALFONI" userId="77e1fd9a-a5e0-466f-b856-a830925030ce" providerId="ADAL" clId="{CC8DB63F-D90C-0546-8D70-C5FCAF66BCDE}" dt="2022-07-13T01:47:04.065" v="3611" actId="26606"/>
          <ac:picMkLst>
            <pc:docMk/>
            <pc:sldMk cId="0" sldId="312"/>
            <ac:picMk id="6" creationId="{C3B0CE54-63E6-4F41-A8D0-524A4C971626}"/>
          </ac:picMkLst>
        </pc:picChg>
      </pc:sldChg>
      <pc:sldChg chg="addSp modSp mod setBg">
        <pc:chgData name="RAFAEL ELIAS DE LIMA ESCALFONI" userId="77e1fd9a-a5e0-466f-b856-a830925030ce" providerId="ADAL" clId="{CC8DB63F-D90C-0546-8D70-C5FCAF66BCDE}" dt="2022-07-12T19:55:48.031" v="1544" actId="26606"/>
        <pc:sldMkLst>
          <pc:docMk/>
          <pc:sldMk cId="1845222051" sldId="321"/>
        </pc:sldMkLst>
        <pc:spChg chg="mod">
          <ac:chgData name="RAFAEL ELIAS DE LIMA ESCALFONI" userId="77e1fd9a-a5e0-466f-b856-a830925030ce" providerId="ADAL" clId="{CC8DB63F-D90C-0546-8D70-C5FCAF66BCDE}" dt="2022-07-12T19:55:48.031" v="1544" actId="26606"/>
          <ac:spMkLst>
            <pc:docMk/>
            <pc:sldMk cId="1845222051" sldId="321"/>
            <ac:spMk id="2" creationId="{502F98A2-E886-D84C-9A8B-7589FE86AEA3}"/>
          </ac:spMkLst>
        </pc:spChg>
        <pc:spChg chg="mod">
          <ac:chgData name="RAFAEL ELIAS DE LIMA ESCALFONI" userId="77e1fd9a-a5e0-466f-b856-a830925030ce" providerId="ADAL" clId="{CC8DB63F-D90C-0546-8D70-C5FCAF66BCDE}" dt="2022-07-12T19:55:48.031" v="1544" actId="26606"/>
          <ac:spMkLst>
            <pc:docMk/>
            <pc:sldMk cId="1845222051" sldId="321"/>
            <ac:spMk id="3" creationId="{A7900EC0-1D4D-DF48-BFEC-D841964A08DD}"/>
          </ac:spMkLst>
        </pc:spChg>
        <pc:spChg chg="add">
          <ac:chgData name="RAFAEL ELIAS DE LIMA ESCALFONI" userId="77e1fd9a-a5e0-466f-b856-a830925030ce" providerId="ADAL" clId="{CC8DB63F-D90C-0546-8D70-C5FCAF66BCDE}" dt="2022-07-12T19:55:48.031" v="1544" actId="26606"/>
          <ac:spMkLst>
            <pc:docMk/>
            <pc:sldMk cId="1845222051" sldId="321"/>
            <ac:spMk id="9" creationId="{743AA782-23D1-4521-8CAD-47662984AA08}"/>
          </ac:spMkLst>
        </pc:spChg>
        <pc:spChg chg="add">
          <ac:chgData name="RAFAEL ELIAS DE LIMA ESCALFONI" userId="77e1fd9a-a5e0-466f-b856-a830925030ce" providerId="ADAL" clId="{CC8DB63F-D90C-0546-8D70-C5FCAF66BCDE}" dt="2022-07-12T19:55:48.031" v="1544" actId="26606"/>
          <ac:spMkLst>
            <pc:docMk/>
            <pc:sldMk cId="1845222051" sldId="321"/>
            <ac:spMk id="11" creationId="{71877DBC-BB60-40F0-AC93-2ACDBAAE60CE}"/>
          </ac:spMkLst>
        </pc:spChg>
        <pc:graphicFrameChg chg="mod modGraphic">
          <ac:chgData name="RAFAEL ELIAS DE LIMA ESCALFONI" userId="77e1fd9a-a5e0-466f-b856-a830925030ce" providerId="ADAL" clId="{CC8DB63F-D90C-0546-8D70-C5FCAF66BCDE}" dt="2022-07-12T19:55:48.031" v="1544" actId="26606"/>
          <ac:graphicFrameMkLst>
            <pc:docMk/>
            <pc:sldMk cId="1845222051" sldId="321"/>
            <ac:graphicFrameMk id="4" creationId="{D6FE17C2-4108-A04E-88F3-2057D678B30B}"/>
          </ac:graphicFrameMkLst>
        </pc:graphicFrameChg>
      </pc:sldChg>
      <pc:sldChg chg="addSp modSp mod setBg">
        <pc:chgData name="RAFAEL ELIAS DE LIMA ESCALFONI" userId="77e1fd9a-a5e0-466f-b856-a830925030ce" providerId="ADAL" clId="{CC8DB63F-D90C-0546-8D70-C5FCAF66BCDE}" dt="2022-07-12T19:58:39.765" v="1560" actId="14100"/>
        <pc:sldMkLst>
          <pc:docMk/>
          <pc:sldMk cId="352764646" sldId="322"/>
        </pc:sldMkLst>
        <pc:spChg chg="mod">
          <ac:chgData name="RAFAEL ELIAS DE LIMA ESCALFONI" userId="77e1fd9a-a5e0-466f-b856-a830925030ce" providerId="ADAL" clId="{CC8DB63F-D90C-0546-8D70-C5FCAF66BCDE}" dt="2022-07-12T19:58:19.627" v="1552" actId="26606"/>
          <ac:spMkLst>
            <pc:docMk/>
            <pc:sldMk cId="352764646" sldId="322"/>
            <ac:spMk id="2" creationId="{0154931B-EFDE-D740-9295-56722AD2E9C1}"/>
          </ac:spMkLst>
        </pc:spChg>
        <pc:spChg chg="mod">
          <ac:chgData name="RAFAEL ELIAS DE LIMA ESCALFONI" userId="77e1fd9a-a5e0-466f-b856-a830925030ce" providerId="ADAL" clId="{CC8DB63F-D90C-0546-8D70-C5FCAF66BCDE}" dt="2022-07-12T19:58:39.765" v="1560" actId="14100"/>
          <ac:spMkLst>
            <pc:docMk/>
            <pc:sldMk cId="352764646" sldId="322"/>
            <ac:spMk id="3" creationId="{CDF42188-C1B8-7248-9A06-8C224F1512CE}"/>
          </ac:spMkLst>
        </pc:spChg>
        <pc:spChg chg="add">
          <ac:chgData name="RAFAEL ELIAS DE LIMA ESCALFONI" userId="77e1fd9a-a5e0-466f-b856-a830925030ce" providerId="ADAL" clId="{CC8DB63F-D90C-0546-8D70-C5FCAF66BCDE}" dt="2022-07-12T19:58:19.627" v="1552" actId="26606"/>
          <ac:spMkLst>
            <pc:docMk/>
            <pc:sldMk cId="352764646" sldId="322"/>
            <ac:spMk id="8" creationId="{100EDD19-6802-4EC3-95CE-CFFAB042CFD6}"/>
          </ac:spMkLst>
        </pc:spChg>
        <pc:spChg chg="add">
          <ac:chgData name="RAFAEL ELIAS DE LIMA ESCALFONI" userId="77e1fd9a-a5e0-466f-b856-a830925030ce" providerId="ADAL" clId="{CC8DB63F-D90C-0546-8D70-C5FCAF66BCDE}" dt="2022-07-12T19:58:19.627" v="1552" actId="26606"/>
          <ac:spMkLst>
            <pc:docMk/>
            <pc:sldMk cId="352764646" sldId="322"/>
            <ac:spMk id="10" creationId="{DB17E863-922E-4C26-BD64-E8FD41D28661}"/>
          </ac:spMkLst>
        </pc:spChg>
      </pc:sldChg>
      <pc:sldChg chg="addSp modSp mod setBg">
        <pc:chgData name="RAFAEL ELIAS DE LIMA ESCALFONI" userId="77e1fd9a-a5e0-466f-b856-a830925030ce" providerId="ADAL" clId="{CC8DB63F-D90C-0546-8D70-C5FCAF66BCDE}" dt="2022-07-12T19:59:55.014" v="1574" actId="403"/>
        <pc:sldMkLst>
          <pc:docMk/>
          <pc:sldMk cId="3512464909" sldId="323"/>
        </pc:sldMkLst>
        <pc:spChg chg="mod">
          <ac:chgData name="RAFAEL ELIAS DE LIMA ESCALFONI" userId="77e1fd9a-a5e0-466f-b856-a830925030ce" providerId="ADAL" clId="{CC8DB63F-D90C-0546-8D70-C5FCAF66BCDE}" dt="2022-07-12T19:59:50.120" v="1571" actId="26606"/>
          <ac:spMkLst>
            <pc:docMk/>
            <pc:sldMk cId="3512464909" sldId="323"/>
            <ac:spMk id="2" creationId="{0D10F4E9-35DD-A24E-82BD-201C4D2845E5}"/>
          </ac:spMkLst>
        </pc:spChg>
        <pc:spChg chg="mod">
          <ac:chgData name="RAFAEL ELIAS DE LIMA ESCALFONI" userId="77e1fd9a-a5e0-466f-b856-a830925030ce" providerId="ADAL" clId="{CC8DB63F-D90C-0546-8D70-C5FCAF66BCDE}" dt="2022-07-12T19:59:55.014" v="1574" actId="403"/>
          <ac:spMkLst>
            <pc:docMk/>
            <pc:sldMk cId="3512464909" sldId="323"/>
            <ac:spMk id="3" creationId="{1C5A1906-1D7A-954F-AFFA-C4363C3C8ED5}"/>
          </ac:spMkLst>
        </pc:spChg>
        <pc:spChg chg="add">
          <ac:chgData name="RAFAEL ELIAS DE LIMA ESCALFONI" userId="77e1fd9a-a5e0-466f-b856-a830925030ce" providerId="ADAL" clId="{CC8DB63F-D90C-0546-8D70-C5FCAF66BCDE}" dt="2022-07-12T19:59:50.120" v="1571" actId="26606"/>
          <ac:spMkLst>
            <pc:docMk/>
            <pc:sldMk cId="3512464909" sldId="323"/>
            <ac:spMk id="8" creationId="{100EDD19-6802-4EC3-95CE-CFFAB042CFD6}"/>
          </ac:spMkLst>
        </pc:spChg>
        <pc:spChg chg="add">
          <ac:chgData name="RAFAEL ELIAS DE LIMA ESCALFONI" userId="77e1fd9a-a5e0-466f-b856-a830925030ce" providerId="ADAL" clId="{CC8DB63F-D90C-0546-8D70-C5FCAF66BCDE}" dt="2022-07-12T19:59:50.120" v="1571" actId="26606"/>
          <ac:spMkLst>
            <pc:docMk/>
            <pc:sldMk cId="3512464909" sldId="323"/>
            <ac:spMk id="10" creationId="{DB17E863-922E-4C26-BD64-E8FD41D28661}"/>
          </ac:spMkLst>
        </pc:spChg>
      </pc:sldChg>
      <pc:sldChg chg="addSp modSp mod setBg">
        <pc:chgData name="RAFAEL ELIAS DE LIMA ESCALFONI" userId="77e1fd9a-a5e0-466f-b856-a830925030ce" providerId="ADAL" clId="{CC8DB63F-D90C-0546-8D70-C5FCAF66BCDE}" dt="2022-07-12T20:00:32.125" v="1589" actId="403"/>
        <pc:sldMkLst>
          <pc:docMk/>
          <pc:sldMk cId="2722989649" sldId="324"/>
        </pc:sldMkLst>
        <pc:spChg chg="mod">
          <ac:chgData name="RAFAEL ELIAS DE LIMA ESCALFONI" userId="77e1fd9a-a5e0-466f-b856-a830925030ce" providerId="ADAL" clId="{CC8DB63F-D90C-0546-8D70-C5FCAF66BCDE}" dt="2022-07-12T19:54:38.284" v="1533" actId="26606"/>
          <ac:spMkLst>
            <pc:docMk/>
            <pc:sldMk cId="2722989649" sldId="324"/>
            <ac:spMk id="2" creationId="{4909DB7E-47E3-4245-8295-7FD283B4D262}"/>
          </ac:spMkLst>
        </pc:spChg>
        <pc:spChg chg="mod">
          <ac:chgData name="RAFAEL ELIAS DE LIMA ESCALFONI" userId="77e1fd9a-a5e0-466f-b856-a830925030ce" providerId="ADAL" clId="{CC8DB63F-D90C-0546-8D70-C5FCAF66BCDE}" dt="2022-07-12T20:00:32.125" v="1589" actId="403"/>
          <ac:spMkLst>
            <pc:docMk/>
            <pc:sldMk cId="2722989649" sldId="324"/>
            <ac:spMk id="3" creationId="{169421B0-C0E4-0745-B888-5AEC7621A2C7}"/>
          </ac:spMkLst>
        </pc:spChg>
        <pc:spChg chg="add">
          <ac:chgData name="RAFAEL ELIAS DE LIMA ESCALFONI" userId="77e1fd9a-a5e0-466f-b856-a830925030ce" providerId="ADAL" clId="{CC8DB63F-D90C-0546-8D70-C5FCAF66BCDE}" dt="2022-07-12T19:54:38.284" v="1533" actId="26606"/>
          <ac:spMkLst>
            <pc:docMk/>
            <pc:sldMk cId="2722989649" sldId="324"/>
            <ac:spMk id="8" creationId="{100EDD19-6802-4EC3-95CE-CFFAB042CFD6}"/>
          </ac:spMkLst>
        </pc:spChg>
        <pc:spChg chg="add">
          <ac:chgData name="RAFAEL ELIAS DE LIMA ESCALFONI" userId="77e1fd9a-a5e0-466f-b856-a830925030ce" providerId="ADAL" clId="{CC8DB63F-D90C-0546-8D70-C5FCAF66BCDE}" dt="2022-07-12T19:54:38.284" v="1533" actId="26606"/>
          <ac:spMkLst>
            <pc:docMk/>
            <pc:sldMk cId="2722989649" sldId="324"/>
            <ac:spMk id="10" creationId="{DB17E863-922E-4C26-BD64-E8FD41D28661}"/>
          </ac:spMkLst>
        </pc:spChg>
      </pc:sldChg>
      <pc:sldChg chg="addSp modSp mod setBg">
        <pc:chgData name="RAFAEL ELIAS DE LIMA ESCALFONI" userId="77e1fd9a-a5e0-466f-b856-a830925030ce" providerId="ADAL" clId="{CC8DB63F-D90C-0546-8D70-C5FCAF66BCDE}" dt="2022-07-12T20:00:43.499" v="1590" actId="26606"/>
        <pc:sldMkLst>
          <pc:docMk/>
          <pc:sldMk cId="1902813638" sldId="325"/>
        </pc:sldMkLst>
        <pc:spChg chg="mod">
          <ac:chgData name="RAFAEL ELIAS DE LIMA ESCALFONI" userId="77e1fd9a-a5e0-466f-b856-a830925030ce" providerId="ADAL" clId="{CC8DB63F-D90C-0546-8D70-C5FCAF66BCDE}" dt="2022-07-12T20:00:43.499" v="1590" actId="26606"/>
          <ac:spMkLst>
            <pc:docMk/>
            <pc:sldMk cId="1902813638" sldId="325"/>
            <ac:spMk id="2" creationId="{D09ABE91-D1D6-B340-905A-7BBC5DE8FFA0}"/>
          </ac:spMkLst>
        </pc:spChg>
        <pc:spChg chg="mod">
          <ac:chgData name="RAFAEL ELIAS DE LIMA ESCALFONI" userId="77e1fd9a-a5e0-466f-b856-a830925030ce" providerId="ADAL" clId="{CC8DB63F-D90C-0546-8D70-C5FCAF66BCDE}" dt="2022-07-12T20:00:43.499" v="1590" actId="26606"/>
          <ac:spMkLst>
            <pc:docMk/>
            <pc:sldMk cId="1902813638" sldId="325"/>
            <ac:spMk id="3" creationId="{BD9A72EE-00B0-FB47-B44F-56C66D8CBA5A}"/>
          </ac:spMkLst>
        </pc:spChg>
        <pc:spChg chg="add">
          <ac:chgData name="RAFAEL ELIAS DE LIMA ESCALFONI" userId="77e1fd9a-a5e0-466f-b856-a830925030ce" providerId="ADAL" clId="{CC8DB63F-D90C-0546-8D70-C5FCAF66BCDE}" dt="2022-07-12T20:00:43.499" v="1590" actId="26606"/>
          <ac:spMkLst>
            <pc:docMk/>
            <pc:sldMk cId="1902813638" sldId="325"/>
            <ac:spMk id="8" creationId="{1BB867FF-FC45-48F7-8104-F89BE54909F1}"/>
          </ac:spMkLst>
        </pc:spChg>
        <pc:spChg chg="add">
          <ac:chgData name="RAFAEL ELIAS DE LIMA ESCALFONI" userId="77e1fd9a-a5e0-466f-b856-a830925030ce" providerId="ADAL" clId="{CC8DB63F-D90C-0546-8D70-C5FCAF66BCDE}" dt="2022-07-12T20:00:43.499" v="1590" actId="26606"/>
          <ac:spMkLst>
            <pc:docMk/>
            <pc:sldMk cId="1902813638" sldId="325"/>
            <ac:spMk id="10" creationId="{8BB56887-D0D5-4F0C-9E19-7247EB83C8B7}"/>
          </ac:spMkLst>
        </pc:spChg>
        <pc:spChg chg="add">
          <ac:chgData name="RAFAEL ELIAS DE LIMA ESCALFONI" userId="77e1fd9a-a5e0-466f-b856-a830925030ce" providerId="ADAL" clId="{CC8DB63F-D90C-0546-8D70-C5FCAF66BCDE}" dt="2022-07-12T20:00:43.499" v="1590" actId="26606"/>
          <ac:spMkLst>
            <pc:docMk/>
            <pc:sldMk cId="1902813638" sldId="325"/>
            <ac:spMk id="12" creationId="{081E4A58-353D-44AE-B2FC-2A74E2E400F7}"/>
          </ac:spMkLst>
        </pc:spChg>
      </pc:sldChg>
      <pc:sldChg chg="addSp delSp modSp mod setBg">
        <pc:chgData name="RAFAEL ELIAS DE LIMA ESCALFONI" userId="77e1fd9a-a5e0-466f-b856-a830925030ce" providerId="ADAL" clId="{CC8DB63F-D90C-0546-8D70-C5FCAF66BCDE}" dt="2022-07-13T01:48:32.144" v="3633" actId="27636"/>
        <pc:sldMkLst>
          <pc:docMk/>
          <pc:sldMk cId="187655528" sldId="326"/>
        </pc:sldMkLst>
        <pc:spChg chg="mod">
          <ac:chgData name="RAFAEL ELIAS DE LIMA ESCALFONI" userId="77e1fd9a-a5e0-466f-b856-a830925030ce" providerId="ADAL" clId="{CC8DB63F-D90C-0546-8D70-C5FCAF66BCDE}" dt="2022-07-13T01:48:32.144" v="3633" actId="27636"/>
          <ac:spMkLst>
            <pc:docMk/>
            <pc:sldMk cId="187655528" sldId="326"/>
            <ac:spMk id="3" creationId="{81101EB8-B8AF-8E4B-A93E-17C5A88D33D6}"/>
          </ac:spMkLst>
        </pc:spChg>
        <pc:spChg chg="mod">
          <ac:chgData name="RAFAEL ELIAS DE LIMA ESCALFONI" userId="77e1fd9a-a5e0-466f-b856-a830925030ce" providerId="ADAL" clId="{CC8DB63F-D90C-0546-8D70-C5FCAF66BCDE}" dt="2022-07-12T19:53:41.921" v="1486" actId="26606"/>
          <ac:spMkLst>
            <pc:docMk/>
            <pc:sldMk cId="187655528" sldId="326"/>
            <ac:spMk id="4" creationId="{E80455E9-9DC0-B248-A51B-21322CEA9CC6}"/>
          </ac:spMkLst>
        </pc:spChg>
        <pc:spChg chg="add">
          <ac:chgData name="RAFAEL ELIAS DE LIMA ESCALFONI" userId="77e1fd9a-a5e0-466f-b856-a830925030ce" providerId="ADAL" clId="{CC8DB63F-D90C-0546-8D70-C5FCAF66BCDE}" dt="2022-07-12T19:53:41.921" v="1486" actId="26606"/>
          <ac:spMkLst>
            <pc:docMk/>
            <pc:sldMk cId="187655528" sldId="326"/>
            <ac:spMk id="11" creationId="{DD38EE57-B708-47C9-A4A4-E25F09FAB029}"/>
          </ac:spMkLst>
        </pc:spChg>
        <pc:spChg chg="add del">
          <ac:chgData name="RAFAEL ELIAS DE LIMA ESCALFONI" userId="77e1fd9a-a5e0-466f-b856-a830925030ce" providerId="ADAL" clId="{CC8DB63F-D90C-0546-8D70-C5FCAF66BCDE}" dt="2022-07-12T19:53:27.687" v="1485" actId="26606"/>
          <ac:spMkLst>
            <pc:docMk/>
            <pc:sldMk cId="187655528" sldId="326"/>
            <ac:spMk id="14" creationId="{2B566528-1B12-4246-9431-5C2D7D081168}"/>
          </ac:spMkLst>
        </pc:spChg>
        <pc:grpChg chg="add">
          <ac:chgData name="RAFAEL ELIAS DE LIMA ESCALFONI" userId="77e1fd9a-a5e0-466f-b856-a830925030ce" providerId="ADAL" clId="{CC8DB63F-D90C-0546-8D70-C5FCAF66BCDE}" dt="2022-07-12T19:53:41.921" v="1486" actId="26606"/>
          <ac:grpSpMkLst>
            <pc:docMk/>
            <pc:sldMk cId="187655528" sldId="326"/>
            <ac:grpSpMk id="12" creationId="{57A28182-58A5-4DBB-8F64-BD944BCA8154}"/>
          </ac:grpSpMkLst>
        </pc:grpChg>
        <pc:grpChg chg="add del">
          <ac:chgData name="RAFAEL ELIAS DE LIMA ESCALFONI" userId="77e1fd9a-a5e0-466f-b856-a830925030ce" providerId="ADAL" clId="{CC8DB63F-D90C-0546-8D70-C5FCAF66BCDE}" dt="2022-07-12T19:53:27.687" v="1485" actId="26606"/>
          <ac:grpSpMkLst>
            <pc:docMk/>
            <pc:sldMk cId="187655528" sldId="326"/>
            <ac:grpSpMk id="16" creationId="{828A5161-06F1-46CF-8AD7-844680A59E13}"/>
          </ac:grpSpMkLst>
        </pc:grpChg>
        <pc:grpChg chg="add del">
          <ac:chgData name="RAFAEL ELIAS DE LIMA ESCALFONI" userId="77e1fd9a-a5e0-466f-b856-a830925030ce" providerId="ADAL" clId="{CC8DB63F-D90C-0546-8D70-C5FCAF66BCDE}" dt="2022-07-12T19:53:27.687" v="1485" actId="26606"/>
          <ac:grpSpMkLst>
            <pc:docMk/>
            <pc:sldMk cId="187655528" sldId="326"/>
            <ac:grpSpMk id="20" creationId="{5995D10D-E9C9-47DB-AE7E-801FEF38F5C9}"/>
          </ac:grpSpMkLst>
        </pc:grpChg>
        <pc:graphicFrameChg chg="mod modGraphic">
          <ac:chgData name="RAFAEL ELIAS DE LIMA ESCALFONI" userId="77e1fd9a-a5e0-466f-b856-a830925030ce" providerId="ADAL" clId="{CC8DB63F-D90C-0546-8D70-C5FCAF66BCDE}" dt="2022-07-13T01:48:26.435" v="3628" actId="14100"/>
          <ac:graphicFrameMkLst>
            <pc:docMk/>
            <pc:sldMk cId="187655528" sldId="326"/>
            <ac:graphicFrameMk id="9" creationId="{D2E6BEC2-1DAA-6344-AC27-F15415610241}"/>
          </ac:graphicFrameMkLst>
        </pc:graphicFrameChg>
      </pc:sldChg>
      <pc:sldChg chg="del">
        <pc:chgData name="RAFAEL ELIAS DE LIMA ESCALFONI" userId="77e1fd9a-a5e0-466f-b856-a830925030ce" providerId="ADAL" clId="{CC8DB63F-D90C-0546-8D70-C5FCAF66BCDE}" dt="2022-07-12T21:40:25.498" v="1886" actId="2696"/>
        <pc:sldMkLst>
          <pc:docMk/>
          <pc:sldMk cId="2581843794" sldId="327"/>
        </pc:sldMkLst>
      </pc:sldChg>
      <pc:sldChg chg="del">
        <pc:chgData name="RAFAEL ELIAS DE LIMA ESCALFONI" userId="77e1fd9a-a5e0-466f-b856-a830925030ce" providerId="ADAL" clId="{CC8DB63F-D90C-0546-8D70-C5FCAF66BCDE}" dt="2022-07-12T21:40:27.224" v="1887" actId="2696"/>
        <pc:sldMkLst>
          <pc:docMk/>
          <pc:sldMk cId="3530469679" sldId="328"/>
        </pc:sldMkLst>
      </pc:sldChg>
      <pc:sldChg chg="del">
        <pc:chgData name="RAFAEL ELIAS DE LIMA ESCALFONI" userId="77e1fd9a-a5e0-466f-b856-a830925030ce" providerId="ADAL" clId="{CC8DB63F-D90C-0546-8D70-C5FCAF66BCDE}" dt="2022-07-12T21:40:28.798" v="1888" actId="2696"/>
        <pc:sldMkLst>
          <pc:docMk/>
          <pc:sldMk cId="2073203952" sldId="329"/>
        </pc:sldMkLst>
      </pc:sldChg>
      <pc:sldChg chg="del">
        <pc:chgData name="RAFAEL ELIAS DE LIMA ESCALFONI" userId="77e1fd9a-a5e0-466f-b856-a830925030ce" providerId="ADAL" clId="{CC8DB63F-D90C-0546-8D70-C5FCAF66BCDE}" dt="2022-07-12T21:40:29.537" v="1889" actId="2696"/>
        <pc:sldMkLst>
          <pc:docMk/>
          <pc:sldMk cId="2348404629" sldId="330"/>
        </pc:sldMkLst>
      </pc:sldChg>
      <pc:sldChg chg="del">
        <pc:chgData name="RAFAEL ELIAS DE LIMA ESCALFONI" userId="77e1fd9a-a5e0-466f-b856-a830925030ce" providerId="ADAL" clId="{CC8DB63F-D90C-0546-8D70-C5FCAF66BCDE}" dt="2022-07-12T21:40:31.208" v="1890" actId="2696"/>
        <pc:sldMkLst>
          <pc:docMk/>
          <pc:sldMk cId="861810752" sldId="331"/>
        </pc:sldMkLst>
      </pc:sldChg>
      <pc:sldChg chg="del">
        <pc:chgData name="RAFAEL ELIAS DE LIMA ESCALFONI" userId="77e1fd9a-a5e0-466f-b856-a830925030ce" providerId="ADAL" clId="{CC8DB63F-D90C-0546-8D70-C5FCAF66BCDE}" dt="2022-07-12T21:40:31.949" v="1891" actId="2696"/>
        <pc:sldMkLst>
          <pc:docMk/>
          <pc:sldMk cId="1275489936" sldId="332"/>
        </pc:sldMkLst>
      </pc:sldChg>
      <pc:sldChg chg="del">
        <pc:chgData name="RAFAEL ELIAS DE LIMA ESCALFONI" userId="77e1fd9a-a5e0-466f-b856-a830925030ce" providerId="ADAL" clId="{CC8DB63F-D90C-0546-8D70-C5FCAF66BCDE}" dt="2022-07-12T21:40:35.937" v="1892" actId="2696"/>
        <pc:sldMkLst>
          <pc:docMk/>
          <pc:sldMk cId="1066844832" sldId="333"/>
        </pc:sldMkLst>
      </pc:sldChg>
      <pc:sldChg chg="del">
        <pc:chgData name="RAFAEL ELIAS DE LIMA ESCALFONI" userId="77e1fd9a-a5e0-466f-b856-a830925030ce" providerId="ADAL" clId="{CC8DB63F-D90C-0546-8D70-C5FCAF66BCDE}" dt="2022-07-12T21:40:36.380" v="1893" actId="2696"/>
        <pc:sldMkLst>
          <pc:docMk/>
          <pc:sldMk cId="3377817383" sldId="334"/>
        </pc:sldMkLst>
      </pc:sldChg>
      <pc:sldChg chg="del">
        <pc:chgData name="RAFAEL ELIAS DE LIMA ESCALFONI" userId="77e1fd9a-a5e0-466f-b856-a830925030ce" providerId="ADAL" clId="{CC8DB63F-D90C-0546-8D70-C5FCAF66BCDE}" dt="2022-07-12T21:40:37.018" v="1894" actId="2696"/>
        <pc:sldMkLst>
          <pc:docMk/>
          <pc:sldMk cId="545810756" sldId="335"/>
        </pc:sldMkLst>
      </pc:sldChg>
      <pc:sldChg chg="del">
        <pc:chgData name="RAFAEL ELIAS DE LIMA ESCALFONI" userId="77e1fd9a-a5e0-466f-b856-a830925030ce" providerId="ADAL" clId="{CC8DB63F-D90C-0546-8D70-C5FCAF66BCDE}" dt="2022-07-12T21:40:38.393" v="1895" actId="2696"/>
        <pc:sldMkLst>
          <pc:docMk/>
          <pc:sldMk cId="3029157278" sldId="336"/>
        </pc:sldMkLst>
      </pc:sldChg>
      <pc:sldChg chg="del">
        <pc:chgData name="RAFAEL ELIAS DE LIMA ESCALFONI" userId="77e1fd9a-a5e0-466f-b856-a830925030ce" providerId="ADAL" clId="{CC8DB63F-D90C-0546-8D70-C5FCAF66BCDE}" dt="2022-07-12T21:40:39.495" v="1896" actId="2696"/>
        <pc:sldMkLst>
          <pc:docMk/>
          <pc:sldMk cId="1648432689" sldId="337"/>
        </pc:sldMkLst>
      </pc:sldChg>
      <pc:sldChg chg="del">
        <pc:chgData name="RAFAEL ELIAS DE LIMA ESCALFONI" userId="77e1fd9a-a5e0-466f-b856-a830925030ce" providerId="ADAL" clId="{CC8DB63F-D90C-0546-8D70-C5FCAF66BCDE}" dt="2022-07-12T21:40:40.823" v="1897" actId="2696"/>
        <pc:sldMkLst>
          <pc:docMk/>
          <pc:sldMk cId="913864689" sldId="338"/>
        </pc:sldMkLst>
      </pc:sldChg>
      <pc:sldChg chg="del">
        <pc:chgData name="RAFAEL ELIAS DE LIMA ESCALFONI" userId="77e1fd9a-a5e0-466f-b856-a830925030ce" providerId="ADAL" clId="{CC8DB63F-D90C-0546-8D70-C5FCAF66BCDE}" dt="2022-07-12T21:40:41.530" v="1898" actId="2696"/>
        <pc:sldMkLst>
          <pc:docMk/>
          <pc:sldMk cId="53491098" sldId="339"/>
        </pc:sldMkLst>
      </pc:sldChg>
      <pc:sldChg chg="del">
        <pc:chgData name="RAFAEL ELIAS DE LIMA ESCALFONI" userId="77e1fd9a-a5e0-466f-b856-a830925030ce" providerId="ADAL" clId="{CC8DB63F-D90C-0546-8D70-C5FCAF66BCDE}" dt="2022-07-12T21:40:41.954" v="1899" actId="2696"/>
        <pc:sldMkLst>
          <pc:docMk/>
          <pc:sldMk cId="1440862035" sldId="340"/>
        </pc:sldMkLst>
      </pc:sldChg>
      <pc:sldChg chg="del">
        <pc:chgData name="RAFAEL ELIAS DE LIMA ESCALFONI" userId="77e1fd9a-a5e0-466f-b856-a830925030ce" providerId="ADAL" clId="{CC8DB63F-D90C-0546-8D70-C5FCAF66BCDE}" dt="2022-07-12T21:40:42.300" v="1900" actId="2696"/>
        <pc:sldMkLst>
          <pc:docMk/>
          <pc:sldMk cId="2846656308" sldId="341"/>
        </pc:sldMkLst>
      </pc:sldChg>
      <pc:sldChg chg="addSp modSp mod setBg">
        <pc:chgData name="RAFAEL ELIAS DE LIMA ESCALFONI" userId="77e1fd9a-a5e0-466f-b856-a830925030ce" providerId="ADAL" clId="{CC8DB63F-D90C-0546-8D70-C5FCAF66BCDE}" dt="2022-07-12T19:58:58.480" v="1565" actId="403"/>
        <pc:sldMkLst>
          <pc:docMk/>
          <pc:sldMk cId="3848743620" sldId="342"/>
        </pc:sldMkLst>
        <pc:spChg chg="mod">
          <ac:chgData name="RAFAEL ELIAS DE LIMA ESCALFONI" userId="77e1fd9a-a5e0-466f-b856-a830925030ce" providerId="ADAL" clId="{CC8DB63F-D90C-0546-8D70-C5FCAF66BCDE}" dt="2022-07-12T19:58:48.978" v="1561" actId="26606"/>
          <ac:spMkLst>
            <pc:docMk/>
            <pc:sldMk cId="3848743620" sldId="342"/>
            <ac:spMk id="2" creationId="{0154931B-EFDE-D740-9295-56722AD2E9C1}"/>
          </ac:spMkLst>
        </pc:spChg>
        <pc:spChg chg="mod">
          <ac:chgData name="RAFAEL ELIAS DE LIMA ESCALFONI" userId="77e1fd9a-a5e0-466f-b856-a830925030ce" providerId="ADAL" clId="{CC8DB63F-D90C-0546-8D70-C5FCAF66BCDE}" dt="2022-07-12T19:58:58.480" v="1565" actId="403"/>
          <ac:spMkLst>
            <pc:docMk/>
            <pc:sldMk cId="3848743620" sldId="342"/>
            <ac:spMk id="3" creationId="{CDF42188-C1B8-7248-9A06-8C224F1512CE}"/>
          </ac:spMkLst>
        </pc:spChg>
        <pc:spChg chg="add">
          <ac:chgData name="RAFAEL ELIAS DE LIMA ESCALFONI" userId="77e1fd9a-a5e0-466f-b856-a830925030ce" providerId="ADAL" clId="{CC8DB63F-D90C-0546-8D70-C5FCAF66BCDE}" dt="2022-07-12T19:58:48.978" v="1561" actId="26606"/>
          <ac:spMkLst>
            <pc:docMk/>
            <pc:sldMk cId="3848743620" sldId="342"/>
            <ac:spMk id="8" creationId="{100EDD19-6802-4EC3-95CE-CFFAB042CFD6}"/>
          </ac:spMkLst>
        </pc:spChg>
        <pc:spChg chg="add">
          <ac:chgData name="RAFAEL ELIAS DE LIMA ESCALFONI" userId="77e1fd9a-a5e0-466f-b856-a830925030ce" providerId="ADAL" clId="{CC8DB63F-D90C-0546-8D70-C5FCAF66BCDE}" dt="2022-07-12T19:58:48.978" v="1561" actId="26606"/>
          <ac:spMkLst>
            <pc:docMk/>
            <pc:sldMk cId="3848743620" sldId="342"/>
            <ac:spMk id="10" creationId="{DB17E863-922E-4C26-BD64-E8FD41D28661}"/>
          </ac:spMkLst>
        </pc:spChg>
      </pc:sldChg>
      <pc:sldChg chg="addSp delSp modSp mod setBg">
        <pc:chgData name="RAFAEL ELIAS DE LIMA ESCALFONI" userId="77e1fd9a-a5e0-466f-b856-a830925030ce" providerId="ADAL" clId="{CC8DB63F-D90C-0546-8D70-C5FCAF66BCDE}" dt="2022-07-12T19:59:27.896" v="1568" actId="26606"/>
        <pc:sldMkLst>
          <pc:docMk/>
          <pc:sldMk cId="4155598650" sldId="343"/>
        </pc:sldMkLst>
        <pc:spChg chg="mod">
          <ac:chgData name="RAFAEL ELIAS DE LIMA ESCALFONI" userId="77e1fd9a-a5e0-466f-b856-a830925030ce" providerId="ADAL" clId="{CC8DB63F-D90C-0546-8D70-C5FCAF66BCDE}" dt="2022-07-12T19:59:27.896" v="1568" actId="26606"/>
          <ac:spMkLst>
            <pc:docMk/>
            <pc:sldMk cId="4155598650" sldId="343"/>
            <ac:spMk id="2" creationId="{AC8757B9-325C-7243-9C66-1ACA021E81A2}"/>
          </ac:spMkLst>
        </pc:spChg>
        <pc:spChg chg="add del mod">
          <ac:chgData name="RAFAEL ELIAS DE LIMA ESCALFONI" userId="77e1fd9a-a5e0-466f-b856-a830925030ce" providerId="ADAL" clId="{CC8DB63F-D90C-0546-8D70-C5FCAF66BCDE}" dt="2022-07-12T19:59:27.896" v="1568" actId="26606"/>
          <ac:spMkLst>
            <pc:docMk/>
            <pc:sldMk cId="4155598650" sldId="343"/>
            <ac:spMk id="3" creationId="{295CE034-B470-1B4C-AF39-6FC3AAF37C25}"/>
          </ac:spMkLst>
        </pc:spChg>
        <pc:spChg chg="add">
          <ac:chgData name="RAFAEL ELIAS DE LIMA ESCALFONI" userId="77e1fd9a-a5e0-466f-b856-a830925030ce" providerId="ADAL" clId="{CC8DB63F-D90C-0546-8D70-C5FCAF66BCDE}" dt="2022-07-12T19:59:27.896" v="1568" actId="26606"/>
          <ac:spMkLst>
            <pc:docMk/>
            <pc:sldMk cId="4155598650" sldId="343"/>
            <ac:spMk id="8" creationId="{1BB867FF-FC45-48F7-8104-F89BE54909F1}"/>
          </ac:spMkLst>
        </pc:spChg>
        <pc:spChg chg="add del">
          <ac:chgData name="RAFAEL ELIAS DE LIMA ESCALFONI" userId="77e1fd9a-a5e0-466f-b856-a830925030ce" providerId="ADAL" clId="{CC8DB63F-D90C-0546-8D70-C5FCAF66BCDE}" dt="2022-07-12T19:59:27.889" v="1567" actId="26606"/>
          <ac:spMkLst>
            <pc:docMk/>
            <pc:sldMk cId="4155598650" sldId="343"/>
            <ac:spMk id="10" creationId="{B50AB553-2A96-4A92-96F2-93548E096954}"/>
          </ac:spMkLst>
        </pc:spChg>
        <pc:spChg chg="add">
          <ac:chgData name="RAFAEL ELIAS DE LIMA ESCALFONI" userId="77e1fd9a-a5e0-466f-b856-a830925030ce" providerId="ADAL" clId="{CC8DB63F-D90C-0546-8D70-C5FCAF66BCDE}" dt="2022-07-12T19:59:27.896" v="1568" actId="26606"/>
          <ac:spMkLst>
            <pc:docMk/>
            <pc:sldMk cId="4155598650" sldId="343"/>
            <ac:spMk id="12" creationId="{081E4A58-353D-44AE-B2FC-2A74E2E400F7}"/>
          </ac:spMkLst>
        </pc:spChg>
        <pc:spChg chg="add">
          <ac:chgData name="RAFAEL ELIAS DE LIMA ESCALFONI" userId="77e1fd9a-a5e0-466f-b856-a830925030ce" providerId="ADAL" clId="{CC8DB63F-D90C-0546-8D70-C5FCAF66BCDE}" dt="2022-07-12T19:59:27.896" v="1568" actId="26606"/>
          <ac:spMkLst>
            <pc:docMk/>
            <pc:sldMk cId="4155598650" sldId="343"/>
            <ac:spMk id="13" creationId="{8BB56887-D0D5-4F0C-9E19-7247EB83C8B7}"/>
          </ac:spMkLst>
        </pc:spChg>
        <pc:spChg chg="add">
          <ac:chgData name="RAFAEL ELIAS DE LIMA ESCALFONI" userId="77e1fd9a-a5e0-466f-b856-a830925030ce" providerId="ADAL" clId="{CC8DB63F-D90C-0546-8D70-C5FCAF66BCDE}" dt="2022-07-12T19:59:27.896" v="1568" actId="26606"/>
          <ac:spMkLst>
            <pc:docMk/>
            <pc:sldMk cId="4155598650" sldId="343"/>
            <ac:spMk id="14" creationId="{295CE034-B470-1B4C-AF39-6FC3AAF37C25}"/>
          </ac:spMkLst>
        </pc:spChg>
        <pc:graphicFrameChg chg="add del">
          <ac:chgData name="RAFAEL ELIAS DE LIMA ESCALFONI" userId="77e1fd9a-a5e0-466f-b856-a830925030ce" providerId="ADAL" clId="{CC8DB63F-D90C-0546-8D70-C5FCAF66BCDE}" dt="2022-07-12T19:59:27.889" v="1567" actId="26606"/>
          <ac:graphicFrameMkLst>
            <pc:docMk/>
            <pc:sldMk cId="4155598650" sldId="343"/>
            <ac:graphicFrameMk id="5" creationId="{99974E8F-0C72-C830-ADD6-5BB45BC1E21E}"/>
          </ac:graphicFrameMkLst>
        </pc:graphicFrameChg>
        <pc:picChg chg="add del">
          <ac:chgData name="RAFAEL ELIAS DE LIMA ESCALFONI" userId="77e1fd9a-a5e0-466f-b856-a830925030ce" providerId="ADAL" clId="{CC8DB63F-D90C-0546-8D70-C5FCAF66BCDE}" dt="2022-07-12T19:59:27.889" v="1567" actId="26606"/>
          <ac:picMkLst>
            <pc:docMk/>
            <pc:sldMk cId="4155598650" sldId="343"/>
            <ac:picMk id="6" creationId="{446C38D9-4D0A-5F13-96D7-0D5FF82A8F79}"/>
          </ac:picMkLst>
        </pc:picChg>
      </pc:sldChg>
      <pc:sldChg chg="addSp modSp mod setBg">
        <pc:chgData name="RAFAEL ELIAS DE LIMA ESCALFONI" userId="77e1fd9a-a5e0-466f-b856-a830925030ce" providerId="ADAL" clId="{CC8DB63F-D90C-0546-8D70-C5FCAF66BCDE}" dt="2022-07-12T19:59:34.377" v="1569" actId="26606"/>
        <pc:sldMkLst>
          <pc:docMk/>
          <pc:sldMk cId="3439257491" sldId="344"/>
        </pc:sldMkLst>
        <pc:spChg chg="mod">
          <ac:chgData name="RAFAEL ELIAS DE LIMA ESCALFONI" userId="77e1fd9a-a5e0-466f-b856-a830925030ce" providerId="ADAL" clId="{CC8DB63F-D90C-0546-8D70-C5FCAF66BCDE}" dt="2022-07-12T19:59:34.377" v="1569" actId="26606"/>
          <ac:spMkLst>
            <pc:docMk/>
            <pc:sldMk cId="3439257491" sldId="344"/>
            <ac:spMk id="2" creationId="{AC8757B9-325C-7243-9C66-1ACA021E81A2}"/>
          </ac:spMkLst>
        </pc:spChg>
        <pc:spChg chg="mod">
          <ac:chgData name="RAFAEL ELIAS DE LIMA ESCALFONI" userId="77e1fd9a-a5e0-466f-b856-a830925030ce" providerId="ADAL" clId="{CC8DB63F-D90C-0546-8D70-C5FCAF66BCDE}" dt="2022-07-12T19:59:34.377" v="1569" actId="26606"/>
          <ac:spMkLst>
            <pc:docMk/>
            <pc:sldMk cId="3439257491" sldId="344"/>
            <ac:spMk id="3" creationId="{295CE034-B470-1B4C-AF39-6FC3AAF37C25}"/>
          </ac:spMkLst>
        </pc:spChg>
        <pc:spChg chg="add">
          <ac:chgData name="RAFAEL ELIAS DE LIMA ESCALFONI" userId="77e1fd9a-a5e0-466f-b856-a830925030ce" providerId="ADAL" clId="{CC8DB63F-D90C-0546-8D70-C5FCAF66BCDE}" dt="2022-07-12T19:59:34.377" v="1569" actId="26606"/>
          <ac:spMkLst>
            <pc:docMk/>
            <pc:sldMk cId="3439257491" sldId="344"/>
            <ac:spMk id="8" creationId="{1BB867FF-FC45-48F7-8104-F89BE54909F1}"/>
          </ac:spMkLst>
        </pc:spChg>
        <pc:spChg chg="add">
          <ac:chgData name="RAFAEL ELIAS DE LIMA ESCALFONI" userId="77e1fd9a-a5e0-466f-b856-a830925030ce" providerId="ADAL" clId="{CC8DB63F-D90C-0546-8D70-C5FCAF66BCDE}" dt="2022-07-12T19:59:34.377" v="1569" actId="26606"/>
          <ac:spMkLst>
            <pc:docMk/>
            <pc:sldMk cId="3439257491" sldId="344"/>
            <ac:spMk id="10" creationId="{8BB56887-D0D5-4F0C-9E19-7247EB83C8B7}"/>
          </ac:spMkLst>
        </pc:spChg>
        <pc:spChg chg="add">
          <ac:chgData name="RAFAEL ELIAS DE LIMA ESCALFONI" userId="77e1fd9a-a5e0-466f-b856-a830925030ce" providerId="ADAL" clId="{CC8DB63F-D90C-0546-8D70-C5FCAF66BCDE}" dt="2022-07-12T19:59:34.377" v="1569" actId="26606"/>
          <ac:spMkLst>
            <pc:docMk/>
            <pc:sldMk cId="3439257491" sldId="344"/>
            <ac:spMk id="12" creationId="{081E4A58-353D-44AE-B2FC-2A74E2E400F7}"/>
          </ac:spMkLst>
        </pc:spChg>
      </pc:sldChg>
      <pc:sldChg chg="addSp modSp mod setBg">
        <pc:chgData name="RAFAEL ELIAS DE LIMA ESCALFONI" userId="77e1fd9a-a5e0-466f-b856-a830925030ce" providerId="ADAL" clId="{CC8DB63F-D90C-0546-8D70-C5FCAF66BCDE}" dt="2022-07-12T19:59:41.400" v="1570" actId="26606"/>
        <pc:sldMkLst>
          <pc:docMk/>
          <pc:sldMk cId="832239234" sldId="345"/>
        </pc:sldMkLst>
        <pc:spChg chg="mod">
          <ac:chgData name="RAFAEL ELIAS DE LIMA ESCALFONI" userId="77e1fd9a-a5e0-466f-b856-a830925030ce" providerId="ADAL" clId="{CC8DB63F-D90C-0546-8D70-C5FCAF66BCDE}" dt="2022-07-12T19:59:41.400" v="1570" actId="26606"/>
          <ac:spMkLst>
            <pc:docMk/>
            <pc:sldMk cId="832239234" sldId="345"/>
            <ac:spMk id="2" creationId="{AC8757B9-325C-7243-9C66-1ACA021E81A2}"/>
          </ac:spMkLst>
        </pc:spChg>
        <pc:spChg chg="mod">
          <ac:chgData name="RAFAEL ELIAS DE LIMA ESCALFONI" userId="77e1fd9a-a5e0-466f-b856-a830925030ce" providerId="ADAL" clId="{CC8DB63F-D90C-0546-8D70-C5FCAF66BCDE}" dt="2022-07-12T19:59:41.400" v="1570" actId="26606"/>
          <ac:spMkLst>
            <pc:docMk/>
            <pc:sldMk cId="832239234" sldId="345"/>
            <ac:spMk id="3" creationId="{295CE034-B470-1B4C-AF39-6FC3AAF37C25}"/>
          </ac:spMkLst>
        </pc:spChg>
        <pc:spChg chg="add">
          <ac:chgData name="RAFAEL ELIAS DE LIMA ESCALFONI" userId="77e1fd9a-a5e0-466f-b856-a830925030ce" providerId="ADAL" clId="{CC8DB63F-D90C-0546-8D70-C5FCAF66BCDE}" dt="2022-07-12T19:59:41.400" v="1570" actId="26606"/>
          <ac:spMkLst>
            <pc:docMk/>
            <pc:sldMk cId="832239234" sldId="345"/>
            <ac:spMk id="8" creationId="{1BB867FF-FC45-48F7-8104-F89BE54909F1}"/>
          </ac:spMkLst>
        </pc:spChg>
        <pc:spChg chg="add">
          <ac:chgData name="RAFAEL ELIAS DE LIMA ESCALFONI" userId="77e1fd9a-a5e0-466f-b856-a830925030ce" providerId="ADAL" clId="{CC8DB63F-D90C-0546-8D70-C5FCAF66BCDE}" dt="2022-07-12T19:59:41.400" v="1570" actId="26606"/>
          <ac:spMkLst>
            <pc:docMk/>
            <pc:sldMk cId="832239234" sldId="345"/>
            <ac:spMk id="10" creationId="{8BB56887-D0D5-4F0C-9E19-7247EB83C8B7}"/>
          </ac:spMkLst>
        </pc:spChg>
        <pc:spChg chg="add">
          <ac:chgData name="RAFAEL ELIAS DE LIMA ESCALFONI" userId="77e1fd9a-a5e0-466f-b856-a830925030ce" providerId="ADAL" clId="{CC8DB63F-D90C-0546-8D70-C5FCAF66BCDE}" dt="2022-07-12T19:59:41.400" v="1570" actId="26606"/>
          <ac:spMkLst>
            <pc:docMk/>
            <pc:sldMk cId="832239234" sldId="345"/>
            <ac:spMk id="12" creationId="{081E4A58-353D-44AE-B2FC-2A74E2E400F7}"/>
          </ac:spMkLst>
        </pc:spChg>
      </pc:sldChg>
      <pc:sldChg chg="addSp modSp mod setBg">
        <pc:chgData name="RAFAEL ELIAS DE LIMA ESCALFONI" userId="77e1fd9a-a5e0-466f-b856-a830925030ce" providerId="ADAL" clId="{CC8DB63F-D90C-0546-8D70-C5FCAF66BCDE}" dt="2022-07-12T19:55:37.073" v="1543" actId="26606"/>
        <pc:sldMkLst>
          <pc:docMk/>
          <pc:sldMk cId="3479313080" sldId="346"/>
        </pc:sldMkLst>
        <pc:spChg chg="mod">
          <ac:chgData name="RAFAEL ELIAS DE LIMA ESCALFONI" userId="77e1fd9a-a5e0-466f-b856-a830925030ce" providerId="ADAL" clId="{CC8DB63F-D90C-0546-8D70-C5FCAF66BCDE}" dt="2022-07-12T19:55:37.073" v="1543" actId="26606"/>
          <ac:spMkLst>
            <pc:docMk/>
            <pc:sldMk cId="3479313080" sldId="346"/>
            <ac:spMk id="2" creationId="{5A8F1131-C45D-5E4E-8902-C245221B81C3}"/>
          </ac:spMkLst>
        </pc:spChg>
        <pc:spChg chg="mod">
          <ac:chgData name="RAFAEL ELIAS DE LIMA ESCALFONI" userId="77e1fd9a-a5e0-466f-b856-a830925030ce" providerId="ADAL" clId="{CC8DB63F-D90C-0546-8D70-C5FCAF66BCDE}" dt="2022-07-12T19:55:37.073" v="1543" actId="26606"/>
          <ac:spMkLst>
            <pc:docMk/>
            <pc:sldMk cId="3479313080" sldId="346"/>
            <ac:spMk id="5" creationId="{0427B0D1-E1A6-EE43-84F0-60CC2B9DB3DC}"/>
          </ac:spMkLst>
        </pc:spChg>
        <pc:spChg chg="add">
          <ac:chgData name="RAFAEL ELIAS DE LIMA ESCALFONI" userId="77e1fd9a-a5e0-466f-b856-a830925030ce" providerId="ADAL" clId="{CC8DB63F-D90C-0546-8D70-C5FCAF66BCDE}" dt="2022-07-12T19:55:37.073" v="1543" actId="26606"/>
          <ac:spMkLst>
            <pc:docMk/>
            <pc:sldMk cId="3479313080" sldId="346"/>
            <ac:spMk id="10" creationId="{BCED4D40-4B67-4331-AC48-79B82B4A47D8}"/>
          </ac:spMkLst>
        </pc:spChg>
        <pc:spChg chg="add">
          <ac:chgData name="RAFAEL ELIAS DE LIMA ESCALFONI" userId="77e1fd9a-a5e0-466f-b856-a830925030ce" providerId="ADAL" clId="{CC8DB63F-D90C-0546-8D70-C5FCAF66BCDE}" dt="2022-07-12T19:55:37.073" v="1543" actId="26606"/>
          <ac:spMkLst>
            <pc:docMk/>
            <pc:sldMk cId="3479313080" sldId="346"/>
            <ac:spMk id="12" creationId="{670CEDEF-4F34-412E-84EE-329C1E936AF5}"/>
          </ac:spMkLst>
        </pc:spChg>
        <pc:graphicFrameChg chg="mod ord modGraphic">
          <ac:chgData name="RAFAEL ELIAS DE LIMA ESCALFONI" userId="77e1fd9a-a5e0-466f-b856-a830925030ce" providerId="ADAL" clId="{CC8DB63F-D90C-0546-8D70-C5FCAF66BCDE}" dt="2022-07-12T19:55:37.073" v="1543" actId="26606"/>
          <ac:graphicFrameMkLst>
            <pc:docMk/>
            <pc:sldMk cId="3479313080" sldId="346"/>
            <ac:graphicFrameMk id="4" creationId="{4B98A0AD-EE6A-0943-90CF-1C21F51D4AFD}"/>
          </ac:graphicFrameMkLst>
        </pc:graphicFrameChg>
      </pc:sldChg>
      <pc:sldChg chg="addSp modSp mod">
        <pc:chgData name="RAFAEL ELIAS DE LIMA ESCALFONI" userId="77e1fd9a-a5e0-466f-b856-a830925030ce" providerId="ADAL" clId="{CC8DB63F-D90C-0546-8D70-C5FCAF66BCDE}" dt="2022-07-12T20:04:45.727" v="1634" actId="1076"/>
        <pc:sldMkLst>
          <pc:docMk/>
          <pc:sldMk cId="371207950" sldId="347"/>
        </pc:sldMkLst>
        <pc:spChg chg="mod">
          <ac:chgData name="RAFAEL ELIAS DE LIMA ESCALFONI" userId="77e1fd9a-a5e0-466f-b856-a830925030ce" providerId="ADAL" clId="{CC8DB63F-D90C-0546-8D70-C5FCAF66BCDE}" dt="2022-07-12T20:04:23.384" v="1604" actId="113"/>
          <ac:spMkLst>
            <pc:docMk/>
            <pc:sldMk cId="371207950" sldId="347"/>
            <ac:spMk id="2" creationId="{5A8F1131-C45D-5E4E-8902-C245221B81C3}"/>
          </ac:spMkLst>
        </pc:spChg>
        <pc:spChg chg="add mod">
          <ac:chgData name="RAFAEL ELIAS DE LIMA ESCALFONI" userId="77e1fd9a-a5e0-466f-b856-a830925030ce" providerId="ADAL" clId="{CC8DB63F-D90C-0546-8D70-C5FCAF66BCDE}" dt="2022-07-12T20:04:45.727" v="1634" actId="1076"/>
          <ac:spMkLst>
            <pc:docMk/>
            <pc:sldMk cId="371207950" sldId="347"/>
            <ac:spMk id="3" creationId="{3642DCB4-8047-F641-90D5-C747EC7BAEB5}"/>
          </ac:spMkLst>
        </pc:spChg>
        <pc:spChg chg="mod">
          <ac:chgData name="RAFAEL ELIAS DE LIMA ESCALFONI" userId="77e1fd9a-a5e0-466f-b856-a830925030ce" providerId="ADAL" clId="{CC8DB63F-D90C-0546-8D70-C5FCAF66BCDE}" dt="2022-07-12T20:04:38.124" v="1633" actId="14100"/>
          <ac:spMkLst>
            <pc:docMk/>
            <pc:sldMk cId="371207950" sldId="347"/>
            <ac:spMk id="5" creationId="{0427B0D1-E1A6-EE43-84F0-60CC2B9DB3DC}"/>
          </ac:spMkLst>
        </pc:spChg>
        <pc:graphicFrameChg chg="mod">
          <ac:chgData name="RAFAEL ELIAS DE LIMA ESCALFONI" userId="77e1fd9a-a5e0-466f-b856-a830925030ce" providerId="ADAL" clId="{CC8DB63F-D90C-0546-8D70-C5FCAF66BCDE}" dt="2022-07-12T20:04:45.727" v="1634" actId="1076"/>
          <ac:graphicFrameMkLst>
            <pc:docMk/>
            <pc:sldMk cId="371207950" sldId="347"/>
            <ac:graphicFrameMk id="4" creationId="{4B98A0AD-EE6A-0943-90CF-1C21F51D4AFD}"/>
          </ac:graphicFrameMkLst>
        </pc:graphicFrameChg>
      </pc:sldChg>
      <pc:sldChg chg="addSp delSp modSp new mod">
        <pc:chgData name="RAFAEL ELIAS DE LIMA ESCALFONI" userId="77e1fd9a-a5e0-466f-b856-a830925030ce" providerId="ADAL" clId="{CC8DB63F-D90C-0546-8D70-C5FCAF66BCDE}" dt="2022-07-13T01:48:47.734" v="3654" actId="20577"/>
        <pc:sldMkLst>
          <pc:docMk/>
          <pc:sldMk cId="3046281800" sldId="348"/>
        </pc:sldMkLst>
        <pc:spChg chg="mod">
          <ac:chgData name="RAFAEL ELIAS DE LIMA ESCALFONI" userId="77e1fd9a-a5e0-466f-b856-a830925030ce" providerId="ADAL" clId="{CC8DB63F-D90C-0546-8D70-C5FCAF66BCDE}" dt="2022-07-13T01:48:47.734" v="3654" actId="20577"/>
          <ac:spMkLst>
            <pc:docMk/>
            <pc:sldMk cId="3046281800" sldId="348"/>
            <ac:spMk id="2" creationId="{6AF1524A-5C7B-B643-9B52-B8BE58122895}"/>
          </ac:spMkLst>
        </pc:spChg>
        <pc:spChg chg="del mod">
          <ac:chgData name="RAFAEL ELIAS DE LIMA ESCALFONI" userId="77e1fd9a-a5e0-466f-b856-a830925030ce" providerId="ADAL" clId="{CC8DB63F-D90C-0546-8D70-C5FCAF66BCDE}" dt="2022-07-12T19:13:56.649" v="300"/>
          <ac:spMkLst>
            <pc:docMk/>
            <pc:sldMk cId="3046281800" sldId="348"/>
            <ac:spMk id="3" creationId="{1ECBE9A0-EF8B-E44D-9B30-A8AE72D85B41}"/>
          </ac:spMkLst>
        </pc:spChg>
        <pc:spChg chg="del mod">
          <ac:chgData name="RAFAEL ELIAS DE LIMA ESCALFONI" userId="77e1fd9a-a5e0-466f-b856-a830925030ce" providerId="ADAL" clId="{CC8DB63F-D90C-0546-8D70-C5FCAF66BCDE}" dt="2022-07-12T19:14:39.728" v="328"/>
          <ac:spMkLst>
            <pc:docMk/>
            <pc:sldMk cId="3046281800" sldId="348"/>
            <ac:spMk id="4" creationId="{F2C646A3-5E75-FB45-9B57-90BA22C07C14}"/>
          </ac:spMkLst>
        </pc:spChg>
        <pc:spChg chg="add mod">
          <ac:chgData name="RAFAEL ELIAS DE LIMA ESCALFONI" userId="77e1fd9a-a5e0-466f-b856-a830925030ce" providerId="ADAL" clId="{CC8DB63F-D90C-0546-8D70-C5FCAF66BCDE}" dt="2022-07-12T19:14:55.076" v="338" actId="20577"/>
          <ac:spMkLst>
            <pc:docMk/>
            <pc:sldMk cId="3046281800" sldId="348"/>
            <ac:spMk id="6" creationId="{35C9A01D-AEE3-F94F-9146-56171751259F}"/>
          </ac:spMkLst>
        </pc:spChg>
        <pc:spChg chg="add mod">
          <ac:chgData name="RAFAEL ELIAS DE LIMA ESCALFONI" userId="77e1fd9a-a5e0-466f-b856-a830925030ce" providerId="ADAL" clId="{CC8DB63F-D90C-0546-8D70-C5FCAF66BCDE}" dt="2022-07-12T19:20:57.601" v="489" actId="1076"/>
          <ac:spMkLst>
            <pc:docMk/>
            <pc:sldMk cId="3046281800" sldId="348"/>
            <ac:spMk id="8" creationId="{B11C750F-1FD4-B04F-932E-C6FC34B3C365}"/>
          </ac:spMkLst>
        </pc:spChg>
        <pc:graphicFrameChg chg="add mod modGraphic">
          <ac:chgData name="RAFAEL ELIAS DE LIMA ESCALFONI" userId="77e1fd9a-a5e0-466f-b856-a830925030ce" providerId="ADAL" clId="{CC8DB63F-D90C-0546-8D70-C5FCAF66BCDE}" dt="2022-07-12T19:21:33.603" v="512" actId="20577"/>
          <ac:graphicFrameMkLst>
            <pc:docMk/>
            <pc:sldMk cId="3046281800" sldId="348"/>
            <ac:graphicFrameMk id="5" creationId="{7EF74399-1BF4-AE41-829A-0919D03FED49}"/>
          </ac:graphicFrameMkLst>
        </pc:graphicFrameChg>
        <pc:graphicFrameChg chg="add mod modGraphic">
          <ac:chgData name="RAFAEL ELIAS DE LIMA ESCALFONI" userId="77e1fd9a-a5e0-466f-b856-a830925030ce" providerId="ADAL" clId="{CC8DB63F-D90C-0546-8D70-C5FCAF66BCDE}" dt="2022-07-12T19:21:43.105" v="514" actId="122"/>
          <ac:graphicFrameMkLst>
            <pc:docMk/>
            <pc:sldMk cId="3046281800" sldId="348"/>
            <ac:graphicFrameMk id="7" creationId="{6F477353-7516-7042-B299-D9A2B251265D}"/>
          </ac:graphicFrameMkLst>
        </pc:graphicFrameChg>
      </pc:sldChg>
      <pc:sldChg chg="addSp delSp modSp new mod modClrScheme chgLayout">
        <pc:chgData name="RAFAEL ELIAS DE LIMA ESCALFONI" userId="77e1fd9a-a5e0-466f-b856-a830925030ce" providerId="ADAL" clId="{CC8DB63F-D90C-0546-8D70-C5FCAF66BCDE}" dt="2022-07-12T19:52:02.192" v="1459" actId="113"/>
        <pc:sldMkLst>
          <pc:docMk/>
          <pc:sldMk cId="4082506729" sldId="349"/>
        </pc:sldMkLst>
        <pc:spChg chg="del mod ord">
          <ac:chgData name="RAFAEL ELIAS DE LIMA ESCALFONI" userId="77e1fd9a-a5e0-466f-b856-a830925030ce" providerId="ADAL" clId="{CC8DB63F-D90C-0546-8D70-C5FCAF66BCDE}" dt="2022-07-12T19:22:40.760" v="516" actId="700"/>
          <ac:spMkLst>
            <pc:docMk/>
            <pc:sldMk cId="4082506729" sldId="349"/>
            <ac:spMk id="2" creationId="{8AA11869-BA6B-3543-BE02-3B7CBC743723}"/>
          </ac:spMkLst>
        </pc:spChg>
        <pc:spChg chg="del mod ord">
          <ac:chgData name="RAFAEL ELIAS DE LIMA ESCALFONI" userId="77e1fd9a-a5e0-466f-b856-a830925030ce" providerId="ADAL" clId="{CC8DB63F-D90C-0546-8D70-C5FCAF66BCDE}" dt="2022-07-12T19:22:40.760" v="516" actId="700"/>
          <ac:spMkLst>
            <pc:docMk/>
            <pc:sldMk cId="4082506729" sldId="349"/>
            <ac:spMk id="3" creationId="{F8953FD1-96B3-6943-99AC-9A2A7FFA4A2A}"/>
          </ac:spMkLst>
        </pc:spChg>
        <pc:spChg chg="del">
          <ac:chgData name="RAFAEL ELIAS DE LIMA ESCALFONI" userId="77e1fd9a-a5e0-466f-b856-a830925030ce" providerId="ADAL" clId="{CC8DB63F-D90C-0546-8D70-C5FCAF66BCDE}" dt="2022-07-12T19:22:40.760" v="516" actId="700"/>
          <ac:spMkLst>
            <pc:docMk/>
            <pc:sldMk cId="4082506729" sldId="349"/>
            <ac:spMk id="4" creationId="{6C587F3A-454F-094B-BC1C-78260AC799DD}"/>
          </ac:spMkLst>
        </pc:spChg>
        <pc:spChg chg="add mod ord">
          <ac:chgData name="RAFAEL ELIAS DE LIMA ESCALFONI" userId="77e1fd9a-a5e0-466f-b856-a830925030ce" providerId="ADAL" clId="{CC8DB63F-D90C-0546-8D70-C5FCAF66BCDE}" dt="2022-07-12T19:52:02.192" v="1459" actId="113"/>
          <ac:spMkLst>
            <pc:docMk/>
            <pc:sldMk cId="4082506729" sldId="349"/>
            <ac:spMk id="5" creationId="{5FEECEAF-EA4B-304C-BCD0-3D4BC7C5A207}"/>
          </ac:spMkLst>
        </pc:spChg>
        <pc:spChg chg="add del mod ord">
          <ac:chgData name="RAFAEL ELIAS DE LIMA ESCALFONI" userId="77e1fd9a-a5e0-466f-b856-a830925030ce" providerId="ADAL" clId="{CC8DB63F-D90C-0546-8D70-C5FCAF66BCDE}" dt="2022-07-12T19:31:42.827" v="788" actId="931"/>
          <ac:spMkLst>
            <pc:docMk/>
            <pc:sldMk cId="4082506729" sldId="349"/>
            <ac:spMk id="6" creationId="{5743634F-5868-D645-A323-D99CEA330BFB}"/>
          </ac:spMkLst>
        </pc:spChg>
        <pc:spChg chg="add mod">
          <ac:chgData name="RAFAEL ELIAS DE LIMA ESCALFONI" userId="77e1fd9a-a5e0-466f-b856-a830925030ce" providerId="ADAL" clId="{CC8DB63F-D90C-0546-8D70-C5FCAF66BCDE}" dt="2022-07-12T19:25:21.815" v="603" actId="1076"/>
          <ac:spMkLst>
            <pc:docMk/>
            <pc:sldMk cId="4082506729" sldId="349"/>
            <ac:spMk id="9" creationId="{B098DAA6-7250-F644-AFC1-A9AE12B229D5}"/>
          </ac:spMkLst>
        </pc:spChg>
        <pc:spChg chg="add mod">
          <ac:chgData name="RAFAEL ELIAS DE LIMA ESCALFONI" userId="77e1fd9a-a5e0-466f-b856-a830925030ce" providerId="ADAL" clId="{CC8DB63F-D90C-0546-8D70-C5FCAF66BCDE}" dt="2022-07-12T19:28:12.693" v="694" actId="1076"/>
          <ac:spMkLst>
            <pc:docMk/>
            <pc:sldMk cId="4082506729" sldId="349"/>
            <ac:spMk id="10" creationId="{BF1FEEE9-84B7-B44D-8793-55FA80F3FF2B}"/>
          </ac:spMkLst>
        </pc:spChg>
        <pc:spChg chg="add mod">
          <ac:chgData name="RAFAEL ELIAS DE LIMA ESCALFONI" userId="77e1fd9a-a5e0-466f-b856-a830925030ce" providerId="ADAL" clId="{CC8DB63F-D90C-0546-8D70-C5FCAF66BCDE}" dt="2022-07-12T19:26:40.052" v="660" actId="1076"/>
          <ac:spMkLst>
            <pc:docMk/>
            <pc:sldMk cId="4082506729" sldId="349"/>
            <ac:spMk id="11" creationId="{FFB49ECC-F0A9-A445-97E0-B9D072474FE7}"/>
          </ac:spMkLst>
        </pc:spChg>
        <pc:spChg chg="add mod">
          <ac:chgData name="RAFAEL ELIAS DE LIMA ESCALFONI" userId="77e1fd9a-a5e0-466f-b856-a830925030ce" providerId="ADAL" clId="{CC8DB63F-D90C-0546-8D70-C5FCAF66BCDE}" dt="2022-07-12T19:28:27.433" v="696" actId="1076"/>
          <ac:spMkLst>
            <pc:docMk/>
            <pc:sldMk cId="4082506729" sldId="349"/>
            <ac:spMk id="12" creationId="{85548915-C31F-FA47-8FF7-CD098568E576}"/>
          </ac:spMkLst>
        </pc:spChg>
        <pc:grpChg chg="add">
          <ac:chgData name="RAFAEL ELIAS DE LIMA ESCALFONI" userId="77e1fd9a-a5e0-466f-b856-a830925030ce" providerId="ADAL" clId="{CC8DB63F-D90C-0546-8D70-C5FCAF66BCDE}" dt="2022-07-12T19:28:42.752" v="697" actId="164"/>
          <ac:grpSpMkLst>
            <pc:docMk/>
            <pc:sldMk cId="4082506729" sldId="349"/>
            <ac:grpSpMk id="13" creationId="{9B494BB9-4F53-E745-BC56-419CBCF9A653}"/>
          </ac:grpSpMkLst>
        </pc:grpChg>
        <pc:graphicFrameChg chg="add del mod modGraphic">
          <ac:chgData name="RAFAEL ELIAS DE LIMA ESCALFONI" userId="77e1fd9a-a5e0-466f-b856-a830925030ce" providerId="ADAL" clId="{CC8DB63F-D90C-0546-8D70-C5FCAF66BCDE}" dt="2022-07-12T19:22:47.505" v="520"/>
          <ac:graphicFrameMkLst>
            <pc:docMk/>
            <pc:sldMk cId="4082506729" sldId="349"/>
            <ac:graphicFrameMk id="7" creationId="{70437B20-7227-224A-A5CD-6A37E58EE1FD}"/>
          </ac:graphicFrameMkLst>
        </pc:graphicFrameChg>
        <pc:graphicFrameChg chg="add mod modGraphic">
          <ac:chgData name="RAFAEL ELIAS DE LIMA ESCALFONI" userId="77e1fd9a-a5e0-466f-b856-a830925030ce" providerId="ADAL" clId="{CC8DB63F-D90C-0546-8D70-C5FCAF66BCDE}" dt="2022-07-12T19:27:50.948" v="686" actId="14734"/>
          <ac:graphicFrameMkLst>
            <pc:docMk/>
            <pc:sldMk cId="4082506729" sldId="349"/>
            <ac:graphicFrameMk id="8" creationId="{447FADC7-2106-194D-B972-109C3696BEF6}"/>
          </ac:graphicFrameMkLst>
        </pc:graphicFrameChg>
        <pc:picChg chg="add mod">
          <ac:chgData name="RAFAEL ELIAS DE LIMA ESCALFONI" userId="77e1fd9a-a5e0-466f-b856-a830925030ce" providerId="ADAL" clId="{CC8DB63F-D90C-0546-8D70-C5FCAF66BCDE}" dt="2022-07-12T19:32:03.408" v="826" actId="1076"/>
          <ac:picMkLst>
            <pc:docMk/>
            <pc:sldMk cId="4082506729" sldId="349"/>
            <ac:picMk id="15" creationId="{DE9E176B-46BD-3F4A-9475-A4B13D85A2B0}"/>
          </ac:picMkLst>
        </pc:picChg>
      </pc:sldChg>
      <pc:sldChg chg="addSp modSp new mod setBg">
        <pc:chgData name="RAFAEL ELIAS DE LIMA ESCALFONI" userId="77e1fd9a-a5e0-466f-b856-a830925030ce" providerId="ADAL" clId="{CC8DB63F-D90C-0546-8D70-C5FCAF66BCDE}" dt="2022-07-12T20:12:49.407" v="1673" actId="20577"/>
        <pc:sldMkLst>
          <pc:docMk/>
          <pc:sldMk cId="1010749088" sldId="350"/>
        </pc:sldMkLst>
        <pc:spChg chg="mod">
          <ac:chgData name="RAFAEL ELIAS DE LIMA ESCALFONI" userId="77e1fd9a-a5e0-466f-b856-a830925030ce" providerId="ADAL" clId="{CC8DB63F-D90C-0546-8D70-C5FCAF66BCDE}" dt="2022-07-12T20:12:14.027" v="1671" actId="26606"/>
          <ac:spMkLst>
            <pc:docMk/>
            <pc:sldMk cId="1010749088" sldId="350"/>
            <ac:spMk id="2" creationId="{CD382212-E6D1-AF40-8F67-B090BE45E8B7}"/>
          </ac:spMkLst>
        </pc:spChg>
        <pc:spChg chg="mod">
          <ac:chgData name="RAFAEL ELIAS DE LIMA ESCALFONI" userId="77e1fd9a-a5e0-466f-b856-a830925030ce" providerId="ADAL" clId="{CC8DB63F-D90C-0546-8D70-C5FCAF66BCDE}" dt="2022-07-12T20:12:49.407" v="1673" actId="20577"/>
          <ac:spMkLst>
            <pc:docMk/>
            <pc:sldMk cId="1010749088" sldId="350"/>
            <ac:spMk id="3" creationId="{DD3A54F7-3F76-7141-A4D0-26840A26D687}"/>
          </ac:spMkLst>
        </pc:spChg>
        <pc:spChg chg="add">
          <ac:chgData name="RAFAEL ELIAS DE LIMA ESCALFONI" userId="77e1fd9a-a5e0-466f-b856-a830925030ce" providerId="ADAL" clId="{CC8DB63F-D90C-0546-8D70-C5FCAF66BCDE}" dt="2022-07-12T20:12:14.027" v="1671" actId="26606"/>
          <ac:spMkLst>
            <pc:docMk/>
            <pc:sldMk cId="1010749088" sldId="350"/>
            <ac:spMk id="8" creationId="{DE7FFD28-545C-4C88-A2E7-152FB234C92C}"/>
          </ac:spMkLst>
        </pc:spChg>
      </pc:sldChg>
      <pc:sldChg chg="addSp delSp modSp new mod setBg">
        <pc:chgData name="RAFAEL ELIAS DE LIMA ESCALFONI" userId="77e1fd9a-a5e0-466f-b856-a830925030ce" providerId="ADAL" clId="{CC8DB63F-D90C-0546-8D70-C5FCAF66BCDE}" dt="2022-07-12T19:50:25.334" v="1442" actId="14100"/>
        <pc:sldMkLst>
          <pc:docMk/>
          <pc:sldMk cId="4000096873" sldId="351"/>
        </pc:sldMkLst>
        <pc:spChg chg="del">
          <ac:chgData name="RAFAEL ELIAS DE LIMA ESCALFONI" userId="77e1fd9a-a5e0-466f-b856-a830925030ce" providerId="ADAL" clId="{CC8DB63F-D90C-0546-8D70-C5FCAF66BCDE}" dt="2022-07-12T19:50:17.931" v="1440" actId="26606"/>
          <ac:spMkLst>
            <pc:docMk/>
            <pc:sldMk cId="4000096873" sldId="351"/>
            <ac:spMk id="2" creationId="{FFC38F69-4BDF-3A4B-993F-505E2FDC0EBC}"/>
          </ac:spMkLst>
        </pc:spChg>
        <pc:spChg chg="del">
          <ac:chgData name="RAFAEL ELIAS DE LIMA ESCALFONI" userId="77e1fd9a-a5e0-466f-b856-a830925030ce" providerId="ADAL" clId="{CC8DB63F-D90C-0546-8D70-C5FCAF66BCDE}" dt="2022-07-12T19:50:17.931" v="1440" actId="26606"/>
          <ac:spMkLst>
            <pc:docMk/>
            <pc:sldMk cId="4000096873" sldId="351"/>
            <ac:spMk id="3" creationId="{1B57D0B0-EC15-004E-995E-76BB9A2671E8}"/>
          </ac:spMkLst>
        </pc:spChg>
        <pc:spChg chg="add">
          <ac:chgData name="RAFAEL ELIAS DE LIMA ESCALFONI" userId="77e1fd9a-a5e0-466f-b856-a830925030ce" providerId="ADAL" clId="{CC8DB63F-D90C-0546-8D70-C5FCAF66BCDE}" dt="2022-07-12T19:50:17.931" v="1440" actId="26606"/>
          <ac:spMkLst>
            <pc:docMk/>
            <pc:sldMk cId="4000096873" sldId="351"/>
            <ac:spMk id="1031" creationId="{AB8C311F-7253-4AED-9701-7FC0708C41C7}"/>
          </ac:spMkLst>
        </pc:spChg>
        <pc:spChg chg="add">
          <ac:chgData name="RAFAEL ELIAS DE LIMA ESCALFONI" userId="77e1fd9a-a5e0-466f-b856-a830925030ce" providerId="ADAL" clId="{CC8DB63F-D90C-0546-8D70-C5FCAF66BCDE}" dt="2022-07-12T19:50:17.931" v="1440" actId="26606"/>
          <ac:spMkLst>
            <pc:docMk/>
            <pc:sldMk cId="4000096873" sldId="351"/>
            <ac:spMk id="1033" creationId="{E2384209-CB15-4CDF-9D31-C44FD9A3F20D}"/>
          </ac:spMkLst>
        </pc:spChg>
        <pc:spChg chg="add">
          <ac:chgData name="RAFAEL ELIAS DE LIMA ESCALFONI" userId="77e1fd9a-a5e0-466f-b856-a830925030ce" providerId="ADAL" clId="{CC8DB63F-D90C-0546-8D70-C5FCAF66BCDE}" dt="2022-07-12T19:50:17.931" v="1440" actId="26606"/>
          <ac:spMkLst>
            <pc:docMk/>
            <pc:sldMk cId="4000096873" sldId="351"/>
            <ac:spMk id="1035" creationId="{2633B3B5-CC90-43F0-8714-D31D1F3F0209}"/>
          </ac:spMkLst>
        </pc:spChg>
        <pc:spChg chg="add">
          <ac:chgData name="RAFAEL ELIAS DE LIMA ESCALFONI" userId="77e1fd9a-a5e0-466f-b856-a830925030ce" providerId="ADAL" clId="{CC8DB63F-D90C-0546-8D70-C5FCAF66BCDE}" dt="2022-07-12T19:50:17.931" v="1440" actId="26606"/>
          <ac:spMkLst>
            <pc:docMk/>
            <pc:sldMk cId="4000096873" sldId="351"/>
            <ac:spMk id="1037" creationId="{A8D57A06-A426-446D-B02C-A2DC6B62E45E}"/>
          </ac:spMkLst>
        </pc:spChg>
        <pc:picChg chg="add mod">
          <ac:chgData name="RAFAEL ELIAS DE LIMA ESCALFONI" userId="77e1fd9a-a5e0-466f-b856-a830925030ce" providerId="ADAL" clId="{CC8DB63F-D90C-0546-8D70-C5FCAF66BCDE}" dt="2022-07-12T19:50:25.334" v="1442" actId="14100"/>
          <ac:picMkLst>
            <pc:docMk/>
            <pc:sldMk cId="4000096873" sldId="351"/>
            <ac:picMk id="1026" creationId="{5331DB87-2700-A146-8234-1B20F63D3CFE}"/>
          </ac:picMkLst>
        </pc:picChg>
      </pc:sldChg>
      <pc:sldChg chg="modSp new mod">
        <pc:chgData name="RAFAEL ELIAS DE LIMA ESCALFONI" userId="77e1fd9a-a5e0-466f-b856-a830925030ce" providerId="ADAL" clId="{CC8DB63F-D90C-0546-8D70-C5FCAF66BCDE}" dt="2022-07-12T20:46:01.414" v="1747" actId="5793"/>
        <pc:sldMkLst>
          <pc:docMk/>
          <pc:sldMk cId="2468317892" sldId="352"/>
        </pc:sldMkLst>
        <pc:spChg chg="mod">
          <ac:chgData name="RAFAEL ELIAS DE LIMA ESCALFONI" userId="77e1fd9a-a5e0-466f-b856-a830925030ce" providerId="ADAL" clId="{CC8DB63F-D90C-0546-8D70-C5FCAF66BCDE}" dt="2022-07-12T20:45:07.065" v="1705" actId="947"/>
          <ac:spMkLst>
            <pc:docMk/>
            <pc:sldMk cId="2468317892" sldId="352"/>
            <ac:spMk id="2" creationId="{4A06D3E1-D755-DC4A-B165-2D68BBE4BF13}"/>
          </ac:spMkLst>
        </pc:spChg>
        <pc:spChg chg="mod">
          <ac:chgData name="RAFAEL ELIAS DE LIMA ESCALFONI" userId="77e1fd9a-a5e0-466f-b856-a830925030ce" providerId="ADAL" clId="{CC8DB63F-D90C-0546-8D70-C5FCAF66BCDE}" dt="2022-07-12T20:46:01.414" v="1747" actId="5793"/>
          <ac:spMkLst>
            <pc:docMk/>
            <pc:sldMk cId="2468317892" sldId="352"/>
            <ac:spMk id="3" creationId="{4BCAB71F-8C1E-224F-99FD-BB9228BE0353}"/>
          </ac:spMkLst>
        </pc:spChg>
      </pc:sldChg>
      <pc:sldChg chg="modSp new del mod">
        <pc:chgData name="RAFAEL ELIAS DE LIMA ESCALFONI" userId="77e1fd9a-a5e0-466f-b856-a830925030ce" providerId="ADAL" clId="{CC8DB63F-D90C-0546-8D70-C5FCAF66BCDE}" dt="2022-07-12T19:52:59.900" v="1483" actId="2696"/>
        <pc:sldMkLst>
          <pc:docMk/>
          <pc:sldMk cId="2578969541" sldId="352"/>
        </pc:sldMkLst>
        <pc:spChg chg="mod">
          <ac:chgData name="RAFAEL ELIAS DE LIMA ESCALFONI" userId="77e1fd9a-a5e0-466f-b856-a830925030ce" providerId="ADAL" clId="{CC8DB63F-D90C-0546-8D70-C5FCAF66BCDE}" dt="2022-07-12T19:52:50.758" v="1482" actId="20577"/>
          <ac:spMkLst>
            <pc:docMk/>
            <pc:sldMk cId="2578969541" sldId="352"/>
            <ac:spMk id="2" creationId="{2E575318-7A68-194B-8878-7D118E98A235}"/>
          </ac:spMkLst>
        </pc:spChg>
      </pc:sldChg>
      <pc:sldChg chg="addSp modSp new mod setBg">
        <pc:chgData name="RAFAEL ELIAS DE LIMA ESCALFONI" userId="77e1fd9a-a5e0-466f-b856-a830925030ce" providerId="ADAL" clId="{CC8DB63F-D90C-0546-8D70-C5FCAF66BCDE}" dt="2022-07-12T21:40:19.482" v="1885" actId="27636"/>
        <pc:sldMkLst>
          <pc:docMk/>
          <pc:sldMk cId="3762946805" sldId="353"/>
        </pc:sldMkLst>
        <pc:spChg chg="mod">
          <ac:chgData name="RAFAEL ELIAS DE LIMA ESCALFONI" userId="77e1fd9a-a5e0-466f-b856-a830925030ce" providerId="ADAL" clId="{CC8DB63F-D90C-0546-8D70-C5FCAF66BCDE}" dt="2022-07-12T21:40:07.727" v="1876" actId="26606"/>
          <ac:spMkLst>
            <pc:docMk/>
            <pc:sldMk cId="3762946805" sldId="353"/>
            <ac:spMk id="2" creationId="{6F47A5D2-72CA-AF41-A746-065C52BC8E46}"/>
          </ac:spMkLst>
        </pc:spChg>
        <pc:spChg chg="mod">
          <ac:chgData name="RAFAEL ELIAS DE LIMA ESCALFONI" userId="77e1fd9a-a5e0-466f-b856-a830925030ce" providerId="ADAL" clId="{CC8DB63F-D90C-0546-8D70-C5FCAF66BCDE}" dt="2022-07-12T21:40:19.482" v="1885" actId="27636"/>
          <ac:spMkLst>
            <pc:docMk/>
            <pc:sldMk cId="3762946805" sldId="353"/>
            <ac:spMk id="3" creationId="{11BAED82-BC80-1840-A6AA-32DF3C05E1FA}"/>
          </ac:spMkLst>
        </pc:spChg>
        <pc:spChg chg="add">
          <ac:chgData name="RAFAEL ELIAS DE LIMA ESCALFONI" userId="77e1fd9a-a5e0-466f-b856-a830925030ce" providerId="ADAL" clId="{CC8DB63F-D90C-0546-8D70-C5FCAF66BCDE}" dt="2022-07-12T21:40:07.727" v="1876" actId="26606"/>
          <ac:spMkLst>
            <pc:docMk/>
            <pc:sldMk cId="3762946805" sldId="353"/>
            <ac:spMk id="8" creationId="{33CD251C-A887-4D2F-925B-FC097198538B}"/>
          </ac:spMkLst>
        </pc:spChg>
        <pc:spChg chg="add">
          <ac:chgData name="RAFAEL ELIAS DE LIMA ESCALFONI" userId="77e1fd9a-a5e0-466f-b856-a830925030ce" providerId="ADAL" clId="{CC8DB63F-D90C-0546-8D70-C5FCAF66BCDE}" dt="2022-07-12T21:40:07.727" v="1876" actId="26606"/>
          <ac:spMkLst>
            <pc:docMk/>
            <pc:sldMk cId="3762946805" sldId="353"/>
            <ac:spMk id="14" creationId="{662A3FAA-D056-4098-8115-EA61EAF068CF}"/>
          </ac:spMkLst>
        </pc:spChg>
        <pc:grpChg chg="add">
          <ac:chgData name="RAFAEL ELIAS DE LIMA ESCALFONI" userId="77e1fd9a-a5e0-466f-b856-a830925030ce" providerId="ADAL" clId="{CC8DB63F-D90C-0546-8D70-C5FCAF66BCDE}" dt="2022-07-12T21:40:07.727" v="1876" actId="26606"/>
          <ac:grpSpMkLst>
            <pc:docMk/>
            <pc:sldMk cId="3762946805" sldId="353"/>
            <ac:grpSpMk id="10" creationId="{2C3846A5-A498-4C9E-B4DC-13532657D717}"/>
          </ac:grpSpMkLst>
        </pc:grpChg>
      </pc:sldChg>
      <pc:sldChg chg="addSp delSp modSp new mod">
        <pc:chgData name="RAFAEL ELIAS DE LIMA ESCALFONI" userId="77e1fd9a-a5e0-466f-b856-a830925030ce" providerId="ADAL" clId="{CC8DB63F-D90C-0546-8D70-C5FCAF66BCDE}" dt="2022-07-12T21:52:03.707" v="2352" actId="1076"/>
        <pc:sldMkLst>
          <pc:docMk/>
          <pc:sldMk cId="3283373116" sldId="354"/>
        </pc:sldMkLst>
        <pc:spChg chg="mod">
          <ac:chgData name="RAFAEL ELIAS DE LIMA ESCALFONI" userId="77e1fd9a-a5e0-466f-b856-a830925030ce" providerId="ADAL" clId="{CC8DB63F-D90C-0546-8D70-C5FCAF66BCDE}" dt="2022-07-12T21:49:20.735" v="2262" actId="14100"/>
          <ac:spMkLst>
            <pc:docMk/>
            <pc:sldMk cId="3283373116" sldId="354"/>
            <ac:spMk id="2" creationId="{D1314265-8ED4-9742-982D-B4BF078921CE}"/>
          </ac:spMkLst>
        </pc:spChg>
        <pc:spChg chg="del">
          <ac:chgData name="RAFAEL ELIAS DE LIMA ESCALFONI" userId="77e1fd9a-a5e0-466f-b856-a830925030ce" providerId="ADAL" clId="{CC8DB63F-D90C-0546-8D70-C5FCAF66BCDE}" dt="2022-07-12T21:41:13.590" v="1950" actId="3680"/>
          <ac:spMkLst>
            <pc:docMk/>
            <pc:sldMk cId="3283373116" sldId="354"/>
            <ac:spMk id="3" creationId="{88CF2C06-BA9B-FA4F-B744-8C95AE3CCF12}"/>
          </ac:spMkLst>
        </pc:spChg>
        <pc:spChg chg="add mod">
          <ac:chgData name="RAFAEL ELIAS DE LIMA ESCALFONI" userId="77e1fd9a-a5e0-466f-b856-a830925030ce" providerId="ADAL" clId="{CC8DB63F-D90C-0546-8D70-C5FCAF66BCDE}" dt="2022-07-12T21:49:36.108" v="2274" actId="404"/>
          <ac:spMkLst>
            <pc:docMk/>
            <pc:sldMk cId="3283373116" sldId="354"/>
            <ac:spMk id="6" creationId="{2225AD08-43E1-9049-BE59-DC36270B0EEC}"/>
          </ac:spMkLst>
        </pc:spChg>
        <pc:spChg chg="add mod">
          <ac:chgData name="RAFAEL ELIAS DE LIMA ESCALFONI" userId="77e1fd9a-a5e0-466f-b856-a830925030ce" providerId="ADAL" clId="{CC8DB63F-D90C-0546-8D70-C5FCAF66BCDE}" dt="2022-07-12T21:49:50.486" v="2278" actId="20577"/>
          <ac:spMkLst>
            <pc:docMk/>
            <pc:sldMk cId="3283373116" sldId="354"/>
            <ac:spMk id="7" creationId="{6566AC9E-FBAB-B444-8CED-9FFF7CF25E05}"/>
          </ac:spMkLst>
        </pc:spChg>
        <pc:spChg chg="add mod">
          <ac:chgData name="RAFAEL ELIAS DE LIMA ESCALFONI" userId="77e1fd9a-a5e0-466f-b856-a830925030ce" providerId="ADAL" clId="{CC8DB63F-D90C-0546-8D70-C5FCAF66BCDE}" dt="2022-07-12T21:50:07.885" v="2282" actId="20577"/>
          <ac:spMkLst>
            <pc:docMk/>
            <pc:sldMk cId="3283373116" sldId="354"/>
            <ac:spMk id="8" creationId="{213E74B5-5D77-EB40-903A-FFCCA6D605AB}"/>
          </ac:spMkLst>
        </pc:spChg>
        <pc:graphicFrameChg chg="add mod ord modGraphic">
          <ac:chgData name="RAFAEL ELIAS DE LIMA ESCALFONI" userId="77e1fd9a-a5e0-466f-b856-a830925030ce" providerId="ADAL" clId="{CC8DB63F-D90C-0546-8D70-C5FCAF66BCDE}" dt="2022-07-12T21:49:42.485" v="2275" actId="1076"/>
          <ac:graphicFrameMkLst>
            <pc:docMk/>
            <pc:sldMk cId="3283373116" sldId="354"/>
            <ac:graphicFrameMk id="4" creationId="{55C78192-D17F-974B-8FF6-C79101E8734E}"/>
          </ac:graphicFrameMkLst>
        </pc:graphicFrameChg>
        <pc:graphicFrameChg chg="add mod modGraphic">
          <ac:chgData name="RAFAEL ELIAS DE LIMA ESCALFONI" userId="77e1fd9a-a5e0-466f-b856-a830925030ce" providerId="ADAL" clId="{CC8DB63F-D90C-0546-8D70-C5FCAF66BCDE}" dt="2022-07-12T21:50:17.428" v="2283"/>
          <ac:graphicFrameMkLst>
            <pc:docMk/>
            <pc:sldMk cId="3283373116" sldId="354"/>
            <ac:graphicFrameMk id="5" creationId="{9FE17FB8-D7AA-3844-AF0C-DAA0C9AAF97D}"/>
          </ac:graphicFrameMkLst>
        </pc:graphicFrameChg>
        <pc:graphicFrameChg chg="add mod modGraphic">
          <ac:chgData name="RAFAEL ELIAS DE LIMA ESCALFONI" userId="77e1fd9a-a5e0-466f-b856-a830925030ce" providerId="ADAL" clId="{CC8DB63F-D90C-0546-8D70-C5FCAF66BCDE}" dt="2022-07-12T21:52:03.707" v="2352" actId="1076"/>
          <ac:graphicFrameMkLst>
            <pc:docMk/>
            <pc:sldMk cId="3283373116" sldId="354"/>
            <ac:graphicFrameMk id="9" creationId="{6DBCA55F-0144-1545-93A5-4926F3F7E174}"/>
          </ac:graphicFrameMkLst>
        </pc:graphicFrameChg>
      </pc:sldChg>
      <pc:sldChg chg="addSp modSp new mod setBg">
        <pc:chgData name="RAFAEL ELIAS DE LIMA ESCALFONI" userId="77e1fd9a-a5e0-466f-b856-a830925030ce" providerId="ADAL" clId="{CC8DB63F-D90C-0546-8D70-C5FCAF66BCDE}" dt="2022-07-12T22:09:25.451" v="2608" actId="26606"/>
        <pc:sldMkLst>
          <pc:docMk/>
          <pc:sldMk cId="2691872821" sldId="355"/>
        </pc:sldMkLst>
        <pc:spChg chg="mo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2" creationId="{E74F5F31-9887-114D-B32D-987C07A8036A}"/>
          </ac:spMkLst>
        </pc:spChg>
        <pc:spChg chg="mo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3" creationId="{B7317E74-4CAF-4A47-A819-4759A71A3C20}"/>
          </ac:spMkLst>
        </pc:spChg>
        <pc:spChg chg="ad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8" creationId="{F837543A-6020-4505-A233-C9DB4BF74011}"/>
          </ac:spMkLst>
        </pc:spChg>
        <pc:spChg chg="ad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10" creationId="{35B16301-FB18-48BA-A6DD-C37CAF6F9A18}"/>
          </ac:spMkLst>
        </pc:spChg>
        <pc:spChg chg="ad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12" creationId="{C3C0D90E-074A-4F52-9B11-B52BEF4BCBE5}"/>
          </ac:spMkLst>
        </pc:spChg>
        <pc:spChg chg="ad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14" creationId="{CABBD4C1-E6F8-46F6-8152-A8A97490BF4D}"/>
          </ac:spMkLst>
        </pc:spChg>
        <pc:spChg chg="ad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16" creationId="{83BA5EF5-1FE9-4BF9-83BB-269BCDDF6156}"/>
          </ac:spMkLst>
        </pc:spChg>
        <pc:spChg chg="ad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20" creationId="{88853921-7BC9-4BDE-ACAB-133C683C82D6}"/>
          </ac:spMkLst>
        </pc:spChg>
        <pc:spChg chg="ad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22" creationId="{09192968-3AE7-4470-A61C-97294BB92731}"/>
          </ac:spMkLst>
        </pc:spChg>
        <pc:spChg chg="add">
          <ac:chgData name="RAFAEL ELIAS DE LIMA ESCALFONI" userId="77e1fd9a-a5e0-466f-b856-a830925030ce" providerId="ADAL" clId="{CC8DB63F-D90C-0546-8D70-C5FCAF66BCDE}" dt="2022-07-12T22:09:25.451" v="2608" actId="26606"/>
          <ac:spMkLst>
            <pc:docMk/>
            <pc:sldMk cId="2691872821" sldId="355"/>
            <ac:spMk id="24" creationId="{3AB72E55-43E4-4356-BFE8-E2102CB0B505}"/>
          </ac:spMkLst>
        </pc:spChg>
        <pc:cxnChg chg="add">
          <ac:chgData name="RAFAEL ELIAS DE LIMA ESCALFONI" userId="77e1fd9a-a5e0-466f-b856-a830925030ce" providerId="ADAL" clId="{CC8DB63F-D90C-0546-8D70-C5FCAF66BCDE}" dt="2022-07-12T22:09:25.451" v="2608" actId="26606"/>
          <ac:cxnSpMkLst>
            <pc:docMk/>
            <pc:sldMk cId="2691872821" sldId="355"/>
            <ac:cxnSpMk id="18" creationId="{4B3BCACB-5880-460B-9606-8C433A9AF99D}"/>
          </ac:cxnSpMkLst>
        </pc:cxnChg>
      </pc:sldChg>
      <pc:sldChg chg="addSp delSp modSp new mod modClrScheme chgLayout">
        <pc:chgData name="RAFAEL ELIAS DE LIMA ESCALFONI" userId="77e1fd9a-a5e0-466f-b856-a830925030ce" providerId="ADAL" clId="{CC8DB63F-D90C-0546-8D70-C5FCAF66BCDE}" dt="2022-07-13T01:49:34.610" v="3680" actId="20577"/>
        <pc:sldMkLst>
          <pc:docMk/>
          <pc:sldMk cId="1427676790" sldId="356"/>
        </pc:sldMkLst>
        <pc:spChg chg="del mod ord">
          <ac:chgData name="RAFAEL ELIAS DE LIMA ESCALFONI" userId="77e1fd9a-a5e0-466f-b856-a830925030ce" providerId="ADAL" clId="{CC8DB63F-D90C-0546-8D70-C5FCAF66BCDE}" dt="2022-07-12T22:09:32.626" v="2610" actId="700"/>
          <ac:spMkLst>
            <pc:docMk/>
            <pc:sldMk cId="1427676790" sldId="356"/>
            <ac:spMk id="2" creationId="{5229ECFC-133F-1A48-B513-D1281E134337}"/>
          </ac:spMkLst>
        </pc:spChg>
        <pc:spChg chg="del mod ord">
          <ac:chgData name="RAFAEL ELIAS DE LIMA ESCALFONI" userId="77e1fd9a-a5e0-466f-b856-a830925030ce" providerId="ADAL" clId="{CC8DB63F-D90C-0546-8D70-C5FCAF66BCDE}" dt="2022-07-12T22:09:32.626" v="2610" actId="700"/>
          <ac:spMkLst>
            <pc:docMk/>
            <pc:sldMk cId="1427676790" sldId="356"/>
            <ac:spMk id="3" creationId="{2DE800F5-D528-0C47-BC51-CF3B899B9320}"/>
          </ac:spMkLst>
        </pc:spChg>
        <pc:spChg chg="add mod ord">
          <ac:chgData name="RAFAEL ELIAS DE LIMA ESCALFONI" userId="77e1fd9a-a5e0-466f-b856-a830925030ce" providerId="ADAL" clId="{CC8DB63F-D90C-0546-8D70-C5FCAF66BCDE}" dt="2022-07-12T22:09:40.457" v="2632" actId="20577"/>
          <ac:spMkLst>
            <pc:docMk/>
            <pc:sldMk cId="1427676790" sldId="356"/>
            <ac:spMk id="4" creationId="{CA7DF0C7-E196-9242-8A67-BB60AFE71B4E}"/>
          </ac:spMkLst>
        </pc:spChg>
        <pc:spChg chg="add mod ord">
          <ac:chgData name="RAFAEL ELIAS DE LIMA ESCALFONI" userId="77e1fd9a-a5e0-466f-b856-a830925030ce" providerId="ADAL" clId="{CC8DB63F-D90C-0546-8D70-C5FCAF66BCDE}" dt="2022-07-12T22:09:48.338" v="2644" actId="20577"/>
          <ac:spMkLst>
            <pc:docMk/>
            <pc:sldMk cId="1427676790" sldId="356"/>
            <ac:spMk id="5" creationId="{8D35528E-B019-FF4F-BDF2-827B124DB71F}"/>
          </ac:spMkLst>
        </pc:spChg>
        <pc:spChg chg="add mod ord">
          <ac:chgData name="RAFAEL ELIAS DE LIMA ESCALFONI" userId="77e1fd9a-a5e0-466f-b856-a830925030ce" providerId="ADAL" clId="{CC8DB63F-D90C-0546-8D70-C5FCAF66BCDE}" dt="2022-07-13T01:49:34.610" v="3680" actId="20577"/>
          <ac:spMkLst>
            <pc:docMk/>
            <pc:sldMk cId="1427676790" sldId="356"/>
            <ac:spMk id="6" creationId="{A659F399-FABB-1840-8F96-3E25676C421B}"/>
          </ac:spMkLst>
        </pc:spChg>
      </pc:sldChg>
      <pc:sldChg chg="addSp modSp new mod setBg">
        <pc:chgData name="RAFAEL ELIAS DE LIMA ESCALFONI" userId="77e1fd9a-a5e0-466f-b856-a830925030ce" providerId="ADAL" clId="{CC8DB63F-D90C-0546-8D70-C5FCAF66BCDE}" dt="2022-07-12T22:56:14.694" v="3193" actId="403"/>
        <pc:sldMkLst>
          <pc:docMk/>
          <pc:sldMk cId="1856394872" sldId="357"/>
        </pc:sldMkLst>
        <pc:spChg chg="mod">
          <ac:chgData name="RAFAEL ELIAS DE LIMA ESCALFONI" userId="77e1fd9a-a5e0-466f-b856-a830925030ce" providerId="ADAL" clId="{CC8DB63F-D90C-0546-8D70-C5FCAF66BCDE}" dt="2022-07-12T22:55:51.444" v="3184" actId="26606"/>
          <ac:spMkLst>
            <pc:docMk/>
            <pc:sldMk cId="1856394872" sldId="357"/>
            <ac:spMk id="2" creationId="{48774A65-89E8-5A42-8B75-388F2C0CA0E8}"/>
          </ac:spMkLst>
        </pc:spChg>
        <pc:spChg chg="mod">
          <ac:chgData name="RAFAEL ELIAS DE LIMA ESCALFONI" userId="77e1fd9a-a5e0-466f-b856-a830925030ce" providerId="ADAL" clId="{CC8DB63F-D90C-0546-8D70-C5FCAF66BCDE}" dt="2022-07-12T22:56:14.694" v="3193" actId="403"/>
          <ac:spMkLst>
            <pc:docMk/>
            <pc:sldMk cId="1856394872" sldId="357"/>
            <ac:spMk id="3" creationId="{26A4454F-5B78-0248-9264-C8FA2B05D1E8}"/>
          </ac:spMkLst>
        </pc:spChg>
        <pc:spChg chg="add">
          <ac:chgData name="RAFAEL ELIAS DE LIMA ESCALFONI" userId="77e1fd9a-a5e0-466f-b856-a830925030ce" providerId="ADAL" clId="{CC8DB63F-D90C-0546-8D70-C5FCAF66BCDE}" dt="2022-07-12T22:55:51.444" v="3184" actId="26606"/>
          <ac:spMkLst>
            <pc:docMk/>
            <pc:sldMk cId="1856394872" sldId="357"/>
            <ac:spMk id="10" creationId="{1CD81A2A-6ED4-4EF4-A14C-912D31E14800}"/>
          </ac:spMkLst>
        </pc:spChg>
        <pc:spChg chg="add">
          <ac:chgData name="RAFAEL ELIAS DE LIMA ESCALFONI" userId="77e1fd9a-a5e0-466f-b856-a830925030ce" providerId="ADAL" clId="{CC8DB63F-D90C-0546-8D70-C5FCAF66BCDE}" dt="2022-07-12T22:55:51.444" v="3184" actId="26606"/>
          <ac:spMkLst>
            <pc:docMk/>
            <pc:sldMk cId="1856394872" sldId="357"/>
            <ac:spMk id="12" creationId="{1661932C-CA15-4E17-B115-FAE7CBEE4789}"/>
          </ac:spMkLst>
        </pc:spChg>
        <pc:spChg chg="add">
          <ac:chgData name="RAFAEL ELIAS DE LIMA ESCALFONI" userId="77e1fd9a-a5e0-466f-b856-a830925030ce" providerId="ADAL" clId="{CC8DB63F-D90C-0546-8D70-C5FCAF66BCDE}" dt="2022-07-12T22:55:51.444" v="3184" actId="26606"/>
          <ac:spMkLst>
            <pc:docMk/>
            <pc:sldMk cId="1856394872" sldId="357"/>
            <ac:spMk id="14" creationId="{8590ADD5-9383-4D3D-9047-3DA2593CCB5D}"/>
          </ac:spMkLst>
        </pc:spChg>
        <pc:spChg chg="add">
          <ac:chgData name="RAFAEL ELIAS DE LIMA ESCALFONI" userId="77e1fd9a-a5e0-466f-b856-a830925030ce" providerId="ADAL" clId="{CC8DB63F-D90C-0546-8D70-C5FCAF66BCDE}" dt="2022-07-12T22:55:51.444" v="3184" actId="26606"/>
          <ac:spMkLst>
            <pc:docMk/>
            <pc:sldMk cId="1856394872" sldId="357"/>
            <ac:spMk id="16" creationId="{DABE3E45-88CF-45D8-8D40-C773324D93F6}"/>
          </ac:spMkLst>
        </pc:spChg>
        <pc:spChg chg="add">
          <ac:chgData name="RAFAEL ELIAS DE LIMA ESCALFONI" userId="77e1fd9a-a5e0-466f-b856-a830925030ce" providerId="ADAL" clId="{CC8DB63F-D90C-0546-8D70-C5FCAF66BCDE}" dt="2022-07-12T22:55:51.444" v="3184" actId="26606"/>
          <ac:spMkLst>
            <pc:docMk/>
            <pc:sldMk cId="1856394872" sldId="357"/>
            <ac:spMk id="20" creationId="{B91ECDA9-56DC-4270-8F33-01C5637B8CEB}"/>
          </ac:spMkLst>
        </pc:spChg>
        <pc:spChg chg="add">
          <ac:chgData name="RAFAEL ELIAS DE LIMA ESCALFONI" userId="77e1fd9a-a5e0-466f-b856-a830925030ce" providerId="ADAL" clId="{CC8DB63F-D90C-0546-8D70-C5FCAF66BCDE}" dt="2022-07-12T22:55:51.444" v="3184" actId="26606"/>
          <ac:spMkLst>
            <pc:docMk/>
            <pc:sldMk cId="1856394872" sldId="357"/>
            <ac:spMk id="22" creationId="{75F47824-961D-465D-84F9-EAE11BC6173B}"/>
          </ac:spMkLst>
        </pc:spChg>
        <pc:spChg chg="add">
          <ac:chgData name="RAFAEL ELIAS DE LIMA ESCALFONI" userId="77e1fd9a-a5e0-466f-b856-a830925030ce" providerId="ADAL" clId="{CC8DB63F-D90C-0546-8D70-C5FCAF66BCDE}" dt="2022-07-12T22:55:51.444" v="3184" actId="26606"/>
          <ac:spMkLst>
            <pc:docMk/>
            <pc:sldMk cId="1856394872" sldId="357"/>
            <ac:spMk id="24" creationId="{FEC9DA3E-C1D7-472D-B7C0-F71AE41FBA23}"/>
          </ac:spMkLst>
        </pc:spChg>
        <pc:picChg chg="add">
          <ac:chgData name="RAFAEL ELIAS DE LIMA ESCALFONI" userId="77e1fd9a-a5e0-466f-b856-a830925030ce" providerId="ADAL" clId="{CC8DB63F-D90C-0546-8D70-C5FCAF66BCDE}" dt="2022-07-12T22:55:51.444" v="3184" actId="26606"/>
          <ac:picMkLst>
            <pc:docMk/>
            <pc:sldMk cId="1856394872" sldId="357"/>
            <ac:picMk id="7" creationId="{E6DE8690-03BE-E195-ADAD-021646DE42D8}"/>
          </ac:picMkLst>
        </pc:picChg>
        <pc:cxnChg chg="add">
          <ac:chgData name="RAFAEL ELIAS DE LIMA ESCALFONI" userId="77e1fd9a-a5e0-466f-b856-a830925030ce" providerId="ADAL" clId="{CC8DB63F-D90C-0546-8D70-C5FCAF66BCDE}" dt="2022-07-12T22:55:51.444" v="3184" actId="26606"/>
          <ac:cxnSpMkLst>
            <pc:docMk/>
            <pc:sldMk cId="1856394872" sldId="357"/>
            <ac:cxnSpMk id="18" creationId="{49CD1692-827B-4C8D-B4A1-134FD04CF45C}"/>
          </ac:cxnSpMkLst>
        </pc:cxnChg>
      </pc:sldChg>
      <pc:sldChg chg="addSp modSp new mod setBg">
        <pc:chgData name="RAFAEL ELIAS DE LIMA ESCALFONI" userId="77e1fd9a-a5e0-466f-b856-a830925030ce" providerId="ADAL" clId="{CC8DB63F-D90C-0546-8D70-C5FCAF66BCDE}" dt="2022-07-12T22:55:33.042" v="3183" actId="948"/>
        <pc:sldMkLst>
          <pc:docMk/>
          <pc:sldMk cId="4145187095" sldId="358"/>
        </pc:sldMkLst>
        <pc:spChg chg="mod">
          <ac:chgData name="RAFAEL ELIAS DE LIMA ESCALFONI" userId="77e1fd9a-a5e0-466f-b856-a830925030ce" providerId="ADAL" clId="{CC8DB63F-D90C-0546-8D70-C5FCAF66BCDE}" dt="2022-07-12T22:55:14.643" v="3179" actId="26606"/>
          <ac:spMkLst>
            <pc:docMk/>
            <pc:sldMk cId="4145187095" sldId="358"/>
            <ac:spMk id="2" creationId="{D056FABB-322E-6548-9906-B19AC85CD1FB}"/>
          </ac:spMkLst>
        </pc:spChg>
        <pc:spChg chg="mod">
          <ac:chgData name="RAFAEL ELIAS DE LIMA ESCALFONI" userId="77e1fd9a-a5e0-466f-b856-a830925030ce" providerId="ADAL" clId="{CC8DB63F-D90C-0546-8D70-C5FCAF66BCDE}" dt="2022-07-12T22:55:33.042" v="3183" actId="948"/>
          <ac:spMkLst>
            <pc:docMk/>
            <pc:sldMk cId="4145187095" sldId="358"/>
            <ac:spMk id="3" creationId="{1EB97214-5D66-044F-99DA-FBC887BD3D39}"/>
          </ac:spMkLst>
        </pc:spChg>
        <pc:spChg chg="add">
          <ac:chgData name="RAFAEL ELIAS DE LIMA ESCALFONI" userId="77e1fd9a-a5e0-466f-b856-a830925030ce" providerId="ADAL" clId="{CC8DB63F-D90C-0546-8D70-C5FCAF66BCDE}" dt="2022-07-12T22:55:14.643" v="3179" actId="26606"/>
          <ac:spMkLst>
            <pc:docMk/>
            <pc:sldMk cId="4145187095" sldId="358"/>
            <ac:spMk id="9" creationId="{DBC6133C-0615-4CE4-9132-37E609A9BDFA}"/>
          </ac:spMkLst>
        </pc:spChg>
        <pc:spChg chg="add">
          <ac:chgData name="RAFAEL ELIAS DE LIMA ESCALFONI" userId="77e1fd9a-a5e0-466f-b856-a830925030ce" providerId="ADAL" clId="{CC8DB63F-D90C-0546-8D70-C5FCAF66BCDE}" dt="2022-07-12T22:55:14.643" v="3179" actId="26606"/>
          <ac:spMkLst>
            <pc:docMk/>
            <pc:sldMk cId="4145187095" sldId="358"/>
            <ac:spMk id="11" creationId="{169CC832-2974-4E8D-90ED-3E2941BA7336}"/>
          </ac:spMkLst>
        </pc:spChg>
        <pc:spChg chg="add">
          <ac:chgData name="RAFAEL ELIAS DE LIMA ESCALFONI" userId="77e1fd9a-a5e0-466f-b856-a830925030ce" providerId="ADAL" clId="{CC8DB63F-D90C-0546-8D70-C5FCAF66BCDE}" dt="2022-07-12T22:55:14.643" v="3179" actId="26606"/>
          <ac:spMkLst>
            <pc:docMk/>
            <pc:sldMk cId="4145187095" sldId="358"/>
            <ac:spMk id="13" creationId="{55222F96-971A-4F90-B841-6BAB416C7AC1}"/>
          </ac:spMkLst>
        </pc:spChg>
        <pc:spChg chg="add">
          <ac:chgData name="RAFAEL ELIAS DE LIMA ESCALFONI" userId="77e1fd9a-a5e0-466f-b856-a830925030ce" providerId="ADAL" clId="{CC8DB63F-D90C-0546-8D70-C5FCAF66BCDE}" dt="2022-07-12T22:55:14.643" v="3179" actId="26606"/>
          <ac:spMkLst>
            <pc:docMk/>
            <pc:sldMk cId="4145187095" sldId="358"/>
            <ac:spMk id="15" creationId="{08980754-6F4B-43C9-B9BE-127B6BED6586}"/>
          </ac:spMkLst>
        </pc:spChg>
        <pc:spChg chg="add">
          <ac:chgData name="RAFAEL ELIAS DE LIMA ESCALFONI" userId="77e1fd9a-a5e0-466f-b856-a830925030ce" providerId="ADAL" clId="{CC8DB63F-D90C-0546-8D70-C5FCAF66BCDE}" dt="2022-07-12T22:55:14.643" v="3179" actId="26606"/>
          <ac:spMkLst>
            <pc:docMk/>
            <pc:sldMk cId="4145187095" sldId="358"/>
            <ac:spMk id="17" creationId="{2C1BBA94-3F40-40AA-8BB9-E69E25E537C1}"/>
          </ac:spMkLst>
        </pc:spChg>
        <pc:picChg chg="add mod">
          <ac:chgData name="RAFAEL ELIAS DE LIMA ESCALFONI" userId="77e1fd9a-a5e0-466f-b856-a830925030ce" providerId="ADAL" clId="{CC8DB63F-D90C-0546-8D70-C5FCAF66BCDE}" dt="2022-07-12T22:55:14.643" v="3179" actId="26606"/>
          <ac:picMkLst>
            <pc:docMk/>
            <pc:sldMk cId="4145187095" sldId="358"/>
            <ac:picMk id="4" creationId="{0575E2A6-C677-2C4B-A894-574A5AFA1106}"/>
          </ac:picMkLst>
        </pc:picChg>
      </pc:sldChg>
      <pc:sldChg chg="addSp modSp new mod setBg">
        <pc:chgData name="RAFAEL ELIAS DE LIMA ESCALFONI" userId="77e1fd9a-a5e0-466f-b856-a830925030ce" providerId="ADAL" clId="{CC8DB63F-D90C-0546-8D70-C5FCAF66BCDE}" dt="2022-07-13T01:51:08.782" v="3681" actId="26606"/>
        <pc:sldMkLst>
          <pc:docMk/>
          <pc:sldMk cId="3023759416" sldId="359"/>
        </pc:sldMkLst>
        <pc:spChg chg="mod">
          <ac:chgData name="RAFAEL ELIAS DE LIMA ESCALFONI" userId="77e1fd9a-a5e0-466f-b856-a830925030ce" providerId="ADAL" clId="{CC8DB63F-D90C-0546-8D70-C5FCAF66BCDE}" dt="2022-07-13T01:51:08.782" v="3681" actId="26606"/>
          <ac:spMkLst>
            <pc:docMk/>
            <pc:sldMk cId="3023759416" sldId="359"/>
            <ac:spMk id="2" creationId="{9FB10594-13AF-BA47-BBA3-2F6FBD763286}"/>
          </ac:spMkLst>
        </pc:spChg>
        <pc:spChg chg="mod">
          <ac:chgData name="RAFAEL ELIAS DE LIMA ESCALFONI" userId="77e1fd9a-a5e0-466f-b856-a830925030ce" providerId="ADAL" clId="{CC8DB63F-D90C-0546-8D70-C5FCAF66BCDE}" dt="2022-07-13T01:51:08.782" v="3681" actId="26606"/>
          <ac:spMkLst>
            <pc:docMk/>
            <pc:sldMk cId="3023759416" sldId="359"/>
            <ac:spMk id="3" creationId="{FB5707E2-3CB5-9D47-BB96-43A3217C009E}"/>
          </ac:spMkLst>
        </pc:spChg>
        <pc:spChg chg="add">
          <ac:chgData name="RAFAEL ELIAS DE LIMA ESCALFONI" userId="77e1fd9a-a5e0-466f-b856-a830925030ce" providerId="ADAL" clId="{CC8DB63F-D90C-0546-8D70-C5FCAF66BCDE}" dt="2022-07-13T01:51:08.782" v="3681" actId="26606"/>
          <ac:spMkLst>
            <pc:docMk/>
            <pc:sldMk cId="3023759416" sldId="359"/>
            <ac:spMk id="9" creationId="{743AA782-23D1-4521-8CAD-47662984AA08}"/>
          </ac:spMkLst>
        </pc:spChg>
        <pc:spChg chg="add">
          <ac:chgData name="RAFAEL ELIAS DE LIMA ESCALFONI" userId="77e1fd9a-a5e0-466f-b856-a830925030ce" providerId="ADAL" clId="{CC8DB63F-D90C-0546-8D70-C5FCAF66BCDE}" dt="2022-07-13T01:51:08.782" v="3681" actId="26606"/>
          <ac:spMkLst>
            <pc:docMk/>
            <pc:sldMk cId="3023759416" sldId="359"/>
            <ac:spMk id="11" creationId="{650D18FE-0824-4A46-B22C-A86B52E5780A}"/>
          </ac:spMkLst>
        </pc:spChg>
        <pc:graphicFrameChg chg="add mod modGraphic">
          <ac:chgData name="RAFAEL ELIAS DE LIMA ESCALFONI" userId="77e1fd9a-a5e0-466f-b856-a830925030ce" providerId="ADAL" clId="{CC8DB63F-D90C-0546-8D70-C5FCAF66BCDE}" dt="2022-07-13T01:51:08.782" v="3681" actId="26606"/>
          <ac:graphicFrameMkLst>
            <pc:docMk/>
            <pc:sldMk cId="3023759416" sldId="359"/>
            <ac:graphicFrameMk id="4" creationId="{415D2856-0364-1840-B053-A5C5F8F48F41}"/>
          </ac:graphicFrameMkLst>
        </pc:graphicFrameChg>
      </pc:sldChg>
      <pc:sldChg chg="addSp delSp modSp new mod setBg">
        <pc:chgData name="RAFAEL ELIAS DE LIMA ESCALFONI" userId="77e1fd9a-a5e0-466f-b856-a830925030ce" providerId="ADAL" clId="{CC8DB63F-D90C-0546-8D70-C5FCAF66BCDE}" dt="2022-07-12T23:21:30.806" v="3576" actId="26606"/>
        <pc:sldMkLst>
          <pc:docMk/>
          <pc:sldMk cId="1994800241" sldId="360"/>
        </pc:sldMkLst>
        <pc:spChg chg="mod">
          <ac:chgData name="RAFAEL ELIAS DE LIMA ESCALFONI" userId="77e1fd9a-a5e0-466f-b856-a830925030ce" providerId="ADAL" clId="{CC8DB63F-D90C-0546-8D70-C5FCAF66BCDE}" dt="2022-07-12T23:21:30.806" v="3576" actId="26606"/>
          <ac:spMkLst>
            <pc:docMk/>
            <pc:sldMk cId="1994800241" sldId="360"/>
            <ac:spMk id="2" creationId="{4123316B-097D-9143-8D27-49A7E4BCA223}"/>
          </ac:spMkLst>
        </pc:spChg>
        <pc:spChg chg="del">
          <ac:chgData name="RAFAEL ELIAS DE LIMA ESCALFONI" userId="77e1fd9a-a5e0-466f-b856-a830925030ce" providerId="ADAL" clId="{CC8DB63F-D90C-0546-8D70-C5FCAF66BCDE}" dt="2022-07-12T23:20:29.794" v="3554" actId="931"/>
          <ac:spMkLst>
            <pc:docMk/>
            <pc:sldMk cId="1994800241" sldId="360"/>
            <ac:spMk id="3" creationId="{9A50E61D-F307-4D46-BCC6-FB28A3E6BCDF}"/>
          </ac:spMkLst>
        </pc:spChg>
        <pc:spChg chg="add">
          <ac:chgData name="RAFAEL ELIAS DE LIMA ESCALFONI" userId="77e1fd9a-a5e0-466f-b856-a830925030ce" providerId="ADAL" clId="{CC8DB63F-D90C-0546-8D70-C5FCAF66BCDE}" dt="2022-07-12T23:21:30.806" v="3576" actId="26606"/>
          <ac:spMkLst>
            <pc:docMk/>
            <pc:sldMk cId="1994800241" sldId="360"/>
            <ac:spMk id="10" creationId="{E914257E-1E2A-4AC7-89EC-1FB65C9C0A0D}"/>
          </ac:spMkLst>
        </pc:spChg>
        <pc:spChg chg="add">
          <ac:chgData name="RAFAEL ELIAS DE LIMA ESCALFONI" userId="77e1fd9a-a5e0-466f-b856-a830925030ce" providerId="ADAL" clId="{CC8DB63F-D90C-0546-8D70-C5FCAF66BCDE}" dt="2022-07-12T23:21:30.806" v="3576" actId="26606"/>
          <ac:spMkLst>
            <pc:docMk/>
            <pc:sldMk cId="1994800241" sldId="360"/>
            <ac:spMk id="12" creationId="{03E1C8F1-97F5-489C-8308-958F09657254}"/>
          </ac:spMkLst>
        </pc:spChg>
        <pc:spChg chg="add">
          <ac:chgData name="RAFAEL ELIAS DE LIMA ESCALFONI" userId="77e1fd9a-a5e0-466f-b856-a830925030ce" providerId="ADAL" clId="{CC8DB63F-D90C-0546-8D70-C5FCAF66BCDE}" dt="2022-07-12T23:21:30.806" v="3576" actId="26606"/>
          <ac:spMkLst>
            <pc:docMk/>
            <pc:sldMk cId="1994800241" sldId="360"/>
            <ac:spMk id="14" creationId="{DEB62645-D4DA-4E99-8344-B1536F63D108}"/>
          </ac:spMkLst>
        </pc:spChg>
        <pc:picChg chg="add mod">
          <ac:chgData name="RAFAEL ELIAS DE LIMA ESCALFONI" userId="77e1fd9a-a5e0-466f-b856-a830925030ce" providerId="ADAL" clId="{CC8DB63F-D90C-0546-8D70-C5FCAF66BCDE}" dt="2022-07-12T23:21:30.806" v="3576" actId="26606"/>
          <ac:picMkLst>
            <pc:docMk/>
            <pc:sldMk cId="1994800241" sldId="360"/>
            <ac:picMk id="5" creationId="{A60D0066-5F6B-454E-82B6-E91D55617280}"/>
          </ac:picMkLst>
        </pc:picChg>
      </pc:sldChg>
      <pc:sldChg chg="addSp delSp modSp new mod setBg">
        <pc:chgData name="RAFAEL ELIAS DE LIMA ESCALFONI" userId="77e1fd9a-a5e0-466f-b856-a830925030ce" providerId="ADAL" clId="{CC8DB63F-D90C-0546-8D70-C5FCAF66BCDE}" dt="2022-07-12T23:21:26.448" v="3575" actId="26606"/>
        <pc:sldMkLst>
          <pc:docMk/>
          <pc:sldMk cId="3334036419" sldId="361"/>
        </pc:sldMkLst>
        <pc:spChg chg="mod">
          <ac:chgData name="RAFAEL ELIAS DE LIMA ESCALFONI" userId="77e1fd9a-a5e0-466f-b856-a830925030ce" providerId="ADAL" clId="{CC8DB63F-D90C-0546-8D70-C5FCAF66BCDE}" dt="2022-07-12T23:21:26.448" v="3575" actId="26606"/>
          <ac:spMkLst>
            <pc:docMk/>
            <pc:sldMk cId="3334036419" sldId="361"/>
            <ac:spMk id="2" creationId="{0E2FBE0F-D925-DB48-A904-0A03EA51D4FA}"/>
          </ac:spMkLst>
        </pc:spChg>
        <pc:spChg chg="del">
          <ac:chgData name="RAFAEL ELIAS DE LIMA ESCALFONI" userId="77e1fd9a-a5e0-466f-b856-a830925030ce" providerId="ADAL" clId="{CC8DB63F-D90C-0546-8D70-C5FCAF66BCDE}" dt="2022-07-12T23:21:05.525" v="3558" actId="931"/>
          <ac:spMkLst>
            <pc:docMk/>
            <pc:sldMk cId="3334036419" sldId="361"/>
            <ac:spMk id="3" creationId="{4DBF4F42-5BAE-3F4F-BE0A-7ADA0AD91243}"/>
          </ac:spMkLst>
        </pc:spChg>
        <pc:spChg chg="add">
          <ac:chgData name="RAFAEL ELIAS DE LIMA ESCALFONI" userId="77e1fd9a-a5e0-466f-b856-a830925030ce" providerId="ADAL" clId="{CC8DB63F-D90C-0546-8D70-C5FCAF66BCDE}" dt="2022-07-12T23:21:26.448" v="3575" actId="26606"/>
          <ac:spMkLst>
            <pc:docMk/>
            <pc:sldMk cId="3334036419" sldId="361"/>
            <ac:spMk id="10" creationId="{F0DCC097-1DB8-4B6D-85D0-6FBA0E1CA4BA}"/>
          </ac:spMkLst>
        </pc:spChg>
        <pc:spChg chg="add">
          <ac:chgData name="RAFAEL ELIAS DE LIMA ESCALFONI" userId="77e1fd9a-a5e0-466f-b856-a830925030ce" providerId="ADAL" clId="{CC8DB63F-D90C-0546-8D70-C5FCAF66BCDE}" dt="2022-07-12T23:21:26.448" v="3575" actId="26606"/>
          <ac:spMkLst>
            <pc:docMk/>
            <pc:sldMk cId="3334036419" sldId="361"/>
            <ac:spMk id="12" creationId="{E0B58608-23C8-4441-994D-C6823EEE1DB7}"/>
          </ac:spMkLst>
        </pc:spChg>
        <pc:picChg chg="add mod">
          <ac:chgData name="RAFAEL ELIAS DE LIMA ESCALFONI" userId="77e1fd9a-a5e0-466f-b856-a830925030ce" providerId="ADAL" clId="{CC8DB63F-D90C-0546-8D70-C5FCAF66BCDE}" dt="2022-07-12T23:21:26.448" v="3575" actId="26606"/>
          <ac:picMkLst>
            <pc:docMk/>
            <pc:sldMk cId="3334036419" sldId="361"/>
            <ac:picMk id="5" creationId="{3269EFAA-AEC2-964D-B52A-8B7A48D983C6}"/>
          </ac:picMkLst>
        </pc:picChg>
      </pc:sldChg>
      <pc:sldChg chg="addSp delSp modSp new mod setBg">
        <pc:chgData name="RAFAEL ELIAS DE LIMA ESCALFONI" userId="77e1fd9a-a5e0-466f-b856-a830925030ce" providerId="ADAL" clId="{CC8DB63F-D90C-0546-8D70-C5FCAF66BCDE}" dt="2022-07-12T23:23:03.868" v="3607" actId="26606"/>
        <pc:sldMkLst>
          <pc:docMk/>
          <pc:sldMk cId="1535501022" sldId="362"/>
        </pc:sldMkLst>
        <pc:spChg chg="mod">
          <ac:chgData name="RAFAEL ELIAS DE LIMA ESCALFONI" userId="77e1fd9a-a5e0-466f-b856-a830925030ce" providerId="ADAL" clId="{CC8DB63F-D90C-0546-8D70-C5FCAF66BCDE}" dt="2022-07-12T23:23:03.868" v="3607" actId="26606"/>
          <ac:spMkLst>
            <pc:docMk/>
            <pc:sldMk cId="1535501022" sldId="362"/>
            <ac:spMk id="2" creationId="{833E47F5-F636-B440-9023-2499783F2521}"/>
          </ac:spMkLst>
        </pc:spChg>
        <pc:spChg chg="del">
          <ac:chgData name="RAFAEL ELIAS DE LIMA ESCALFONI" userId="77e1fd9a-a5e0-466f-b856-a830925030ce" providerId="ADAL" clId="{CC8DB63F-D90C-0546-8D70-C5FCAF66BCDE}" dt="2022-07-12T23:22:51.128" v="3578" actId="931"/>
          <ac:spMkLst>
            <pc:docMk/>
            <pc:sldMk cId="1535501022" sldId="362"/>
            <ac:spMk id="3" creationId="{375B8D13-D666-0B49-885C-00295EE00CBD}"/>
          </ac:spMkLst>
        </pc:spChg>
        <pc:spChg chg="add">
          <ac:chgData name="RAFAEL ELIAS DE LIMA ESCALFONI" userId="77e1fd9a-a5e0-466f-b856-a830925030ce" providerId="ADAL" clId="{CC8DB63F-D90C-0546-8D70-C5FCAF66BCDE}" dt="2022-07-12T23:23:03.868" v="3607" actId="26606"/>
          <ac:spMkLst>
            <pc:docMk/>
            <pc:sldMk cId="1535501022" sldId="362"/>
            <ac:spMk id="10" creationId="{D55CD764-972B-4CA5-A885-53E55C63E174}"/>
          </ac:spMkLst>
        </pc:spChg>
        <pc:spChg chg="add">
          <ac:chgData name="RAFAEL ELIAS DE LIMA ESCALFONI" userId="77e1fd9a-a5e0-466f-b856-a830925030ce" providerId="ADAL" clId="{CC8DB63F-D90C-0546-8D70-C5FCAF66BCDE}" dt="2022-07-12T23:23:03.868" v="3607" actId="26606"/>
          <ac:spMkLst>
            <pc:docMk/>
            <pc:sldMk cId="1535501022" sldId="362"/>
            <ac:spMk id="34" creationId="{34165AB3-7006-4430-BCE3-25476BE13322}"/>
          </ac:spMkLst>
        </pc:spChg>
        <pc:spChg chg="add">
          <ac:chgData name="RAFAEL ELIAS DE LIMA ESCALFONI" userId="77e1fd9a-a5e0-466f-b856-a830925030ce" providerId="ADAL" clId="{CC8DB63F-D90C-0546-8D70-C5FCAF66BCDE}" dt="2022-07-12T23:23:03.868" v="3607" actId="26606"/>
          <ac:spMkLst>
            <pc:docMk/>
            <pc:sldMk cId="1535501022" sldId="362"/>
            <ac:spMk id="36" creationId="{E3E51905-F374-4E1A-97CF-B741584B74D5}"/>
          </ac:spMkLst>
        </pc:spChg>
        <pc:grpChg chg="add">
          <ac:chgData name="RAFAEL ELIAS DE LIMA ESCALFONI" userId="77e1fd9a-a5e0-466f-b856-a830925030ce" providerId="ADAL" clId="{CC8DB63F-D90C-0546-8D70-C5FCAF66BCDE}" dt="2022-07-12T23:23:03.868" v="3607" actId="26606"/>
          <ac:grpSpMkLst>
            <pc:docMk/>
            <pc:sldMk cId="1535501022" sldId="362"/>
            <ac:grpSpMk id="12" creationId="{BEB2E44E-30A6-416E-A45D-B1E328629559}"/>
          </ac:grpSpMkLst>
        </pc:grpChg>
        <pc:picChg chg="add mod">
          <ac:chgData name="RAFAEL ELIAS DE LIMA ESCALFONI" userId="77e1fd9a-a5e0-466f-b856-a830925030ce" providerId="ADAL" clId="{CC8DB63F-D90C-0546-8D70-C5FCAF66BCDE}" dt="2022-07-12T23:23:03.868" v="3607" actId="26606"/>
          <ac:picMkLst>
            <pc:docMk/>
            <pc:sldMk cId="1535501022" sldId="362"/>
            <ac:picMk id="5" creationId="{C928F4EC-A218-EA40-8EC6-A5C303D3754D}"/>
          </ac:picMkLst>
        </pc:picChg>
      </pc:sldChg>
      <pc:sldChg chg="addSp delSp modSp add mod setBg delDesignElem">
        <pc:chgData name="RAFAEL ELIAS DE LIMA ESCALFONI" userId="77e1fd9a-a5e0-466f-b856-a830925030ce" providerId="ADAL" clId="{CC8DB63F-D90C-0546-8D70-C5FCAF66BCDE}" dt="2022-07-13T01:51:29.327" v="3682" actId="26606"/>
        <pc:sldMkLst>
          <pc:docMk/>
          <pc:sldMk cId="3271279932" sldId="363"/>
        </pc:sldMkLst>
        <pc:spChg chg="mod">
          <ac:chgData name="RAFAEL ELIAS DE LIMA ESCALFONI" userId="77e1fd9a-a5e0-466f-b856-a830925030ce" providerId="ADAL" clId="{CC8DB63F-D90C-0546-8D70-C5FCAF66BCDE}" dt="2022-07-13T01:51:29.327" v="3682" actId="26606"/>
          <ac:spMkLst>
            <pc:docMk/>
            <pc:sldMk cId="3271279932" sldId="363"/>
            <ac:spMk id="2" creationId="{00000000-0000-0000-0000-000000000000}"/>
          </ac:spMkLst>
        </pc:spChg>
        <pc:spChg chg="mod">
          <ac:chgData name="RAFAEL ELIAS DE LIMA ESCALFONI" userId="77e1fd9a-a5e0-466f-b856-a830925030ce" providerId="ADAL" clId="{CC8DB63F-D90C-0546-8D70-C5FCAF66BCDE}" dt="2022-07-13T01:51:29.327" v="3682" actId="26606"/>
          <ac:spMkLst>
            <pc:docMk/>
            <pc:sldMk cId="3271279932" sldId="363"/>
            <ac:spMk id="3" creationId="{00000000-0000-0000-0000-000000000000}"/>
          </ac:spMkLst>
        </pc:spChg>
        <pc:spChg chg="del">
          <ac:chgData name="RAFAEL ELIAS DE LIMA ESCALFONI" userId="77e1fd9a-a5e0-466f-b856-a830925030ce" providerId="ADAL" clId="{CC8DB63F-D90C-0546-8D70-C5FCAF66BCDE}" dt="2022-07-13T01:46:50.808" v="3610"/>
          <ac:spMkLst>
            <pc:docMk/>
            <pc:sldMk cId="3271279932" sldId="363"/>
            <ac:spMk id="14" creationId="{06DA9DF9-31F7-4056-B42E-878CC92417B8}"/>
          </ac:spMkLst>
        </pc:spChg>
        <pc:spChg chg="add">
          <ac:chgData name="RAFAEL ELIAS DE LIMA ESCALFONI" userId="77e1fd9a-a5e0-466f-b856-a830925030ce" providerId="ADAL" clId="{CC8DB63F-D90C-0546-8D70-C5FCAF66BCDE}" dt="2022-07-13T01:51:29.327" v="3682" actId="26606"/>
          <ac:spMkLst>
            <pc:docMk/>
            <pc:sldMk cId="3271279932" sldId="363"/>
            <ac:spMk id="15" creationId="{06DA9DF9-31F7-4056-B42E-878CC92417B8}"/>
          </ac:spMkLst>
        </pc:spChg>
        <pc:picChg chg="mod">
          <ac:chgData name="RAFAEL ELIAS DE LIMA ESCALFONI" userId="77e1fd9a-a5e0-466f-b856-a830925030ce" providerId="ADAL" clId="{CC8DB63F-D90C-0546-8D70-C5FCAF66BCDE}" dt="2022-07-13T01:51:29.327" v="3682" actId="26606"/>
          <ac:picMkLst>
            <pc:docMk/>
            <pc:sldMk cId="3271279932" sldId="363"/>
            <ac:picMk id="10" creationId="{B5503A25-5465-564E-AC47-580B9DFF6D48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595CDD-FC55-45B9-8455-0BB8090087D7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9BAC6-3148-4992-BC1D-F365FBDFA0FF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A9BAC6-3148-4992-BC1D-F365FBDFA0FF}" type="slidenum">
              <a:rPr lang="pt-BR" smtClean="0"/>
              <a:pPr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6520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 b="1">
                <a:solidFill>
                  <a:schemeClr val="tx2"/>
                </a:solidFill>
                <a:latin typeface="Verdana" pitchFamily="34" charset="0"/>
              </a:defRPr>
            </a:lvl1pPr>
          </a:lstStyle>
          <a:p>
            <a:r>
              <a:rPr lang="pt-BR" dirty="0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899238"/>
          </a:xfrm>
        </p:spPr>
        <p:txBody>
          <a:bodyPr/>
          <a:lstStyle>
            <a:lvl1pPr marL="0" indent="0" algn="ctr">
              <a:buNone/>
              <a:defRPr b="1">
                <a:solidFill>
                  <a:schemeClr val="accent2">
                    <a:lumMod val="75000"/>
                  </a:schemeClr>
                </a:solidFill>
                <a:latin typeface="Garamond" pitchFamily="18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6" name="Espaço Reservado para Texto 15"/>
          <p:cNvSpPr>
            <a:spLocks noGrp="1"/>
          </p:cNvSpPr>
          <p:nvPr>
            <p:ph type="body" sz="quarter" idx="13"/>
          </p:nvPr>
        </p:nvSpPr>
        <p:spPr>
          <a:xfrm>
            <a:off x="1403648" y="4029912"/>
            <a:ext cx="6408738" cy="432197"/>
          </a:xfrm>
        </p:spPr>
        <p:txBody>
          <a:bodyPr>
            <a:noAutofit/>
          </a:bodyPr>
          <a:lstStyle>
            <a:lvl1pPr algn="ctr">
              <a:buNone/>
              <a:defRPr sz="1800" b="1">
                <a:solidFill>
                  <a:schemeClr val="tx2"/>
                </a:solidFill>
                <a:latin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pt-BR" dirty="0"/>
              <a:t>Clique para editar os estilos do texto mestre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7283152" cy="857250"/>
          </a:xfrm>
        </p:spPr>
        <p:txBody>
          <a:bodyPr anchor="ctr" anchorCtr="1">
            <a:noAutofit/>
          </a:bodyPr>
          <a:lstStyle>
            <a:lvl1pPr>
              <a:defRPr sz="2700" b="1">
                <a:solidFill>
                  <a:srgbClr val="133F7F"/>
                </a:solidFill>
                <a:latin typeface="Verdana" pitchFamily="34" charset="0"/>
              </a:defRPr>
            </a:lvl1pPr>
          </a:lstStyle>
          <a:p>
            <a:r>
              <a:rPr lang="pt-BR" dirty="0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2"/>
              </a:buClr>
              <a:buFont typeface="Wingdings" pitchFamily="2" charset="2"/>
              <a:buChar char="§"/>
              <a:defRPr b="1">
                <a:solidFill>
                  <a:schemeClr val="tx2"/>
                </a:solidFill>
                <a:latin typeface="+mj-lt"/>
                <a:cs typeface="Tahoma" pitchFamily="34" charset="0"/>
              </a:defRPr>
            </a:lvl1pPr>
            <a:lvl2pPr>
              <a:buClr>
                <a:schemeClr val="accent1"/>
              </a:buClr>
              <a:buSzPct val="80000"/>
              <a:buFont typeface="Wingdings" pitchFamily="2" charset="2"/>
              <a:buChar char="Ø"/>
              <a:defRPr>
                <a:latin typeface="+mj-lt"/>
                <a:cs typeface="Tahoma" pitchFamily="34" charset="0"/>
              </a:defRPr>
            </a:lvl2pPr>
            <a:lvl3pPr>
              <a:buClr>
                <a:schemeClr val="accent2"/>
              </a:buClr>
              <a:buFont typeface="Wingdings" pitchFamily="2" charset="2"/>
              <a:buChar char="ü"/>
              <a:defRPr>
                <a:latin typeface="+mj-lt"/>
                <a:cs typeface="Tahoma" pitchFamily="34" charset="0"/>
              </a:defRPr>
            </a:lvl3pPr>
            <a:lvl4pPr>
              <a:buClr>
                <a:schemeClr val="tx2"/>
              </a:buClr>
              <a:buFont typeface="Courier New" pitchFamily="49" charset="0"/>
              <a:buChar char="o"/>
              <a:defRPr>
                <a:latin typeface="+mj-lt"/>
                <a:cs typeface="Tahoma" pitchFamily="34" charset="0"/>
              </a:defRPr>
            </a:lvl4pPr>
            <a:lvl5pPr>
              <a:defRPr>
                <a:latin typeface="+mj-lt"/>
                <a:cs typeface="Tahoma" pitchFamily="34" charset="0"/>
              </a:defRPr>
            </a:lvl5pPr>
          </a:lstStyle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DCDC2-9E24-4F66-A4A6-47B57720D931}" type="datetimeFigureOut">
              <a:rPr lang="pt-BR" smtClean="0"/>
              <a:pPr/>
              <a:t>10/11/2023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D5226-74E1-45C1-B6A2-108B8CBD30FE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82601" y="482600"/>
            <a:ext cx="3465438" cy="34253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  <a:latin typeface="+mj-lt"/>
              </a:rPr>
              <a:t>Ferramentas </a:t>
            </a:r>
            <a:r>
              <a:rPr lang="en-US">
                <a:solidFill>
                  <a:schemeClr val="tx1"/>
                </a:solidFill>
                <a:latin typeface="+mj-lt"/>
              </a:rPr>
              <a:t>Estatísticas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>
                <a:solidFill>
                  <a:schemeClr val="tx1"/>
                </a:solidFill>
                <a:latin typeface="+mj-lt"/>
              </a:rPr>
              <a:t>Bivariadas</a:t>
            </a:r>
            <a:br>
              <a:rPr lang="en-US" dirty="0">
                <a:solidFill>
                  <a:schemeClr val="tx1"/>
                </a:solidFill>
                <a:latin typeface="+mj-lt"/>
              </a:rPr>
            </a:br>
            <a:r>
              <a:rPr lang="en-US" dirty="0">
                <a:solidFill>
                  <a:schemeClr val="tx1"/>
                </a:solidFill>
                <a:latin typeface="+mj-lt"/>
              </a:rPr>
              <a:t>- Qui-</a:t>
            </a:r>
            <a:r>
              <a:rPr lang="en-US">
                <a:solidFill>
                  <a:schemeClr val="tx1"/>
                </a:solidFill>
                <a:latin typeface="+mj-lt"/>
              </a:rPr>
              <a:t>quadrado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2600" y="3958263"/>
            <a:ext cx="3465438" cy="581620"/>
          </a:xfrm>
        </p:spPr>
        <p:txBody>
          <a:bodyPr vert="horz" lIns="91440" tIns="45720" rIns="91440" bIns="45720" rtlCol="0">
            <a:normAutofit/>
          </a:bodyPr>
          <a:lstStyle/>
          <a:p>
            <a:pPr algn="l" defTabSz="914400">
              <a:lnSpc>
                <a:spcPct val="90000"/>
              </a:lnSpc>
              <a:spcBef>
                <a:spcPts val="1000"/>
              </a:spcBef>
            </a:pPr>
            <a:r>
              <a:rPr lang="en-US" sz="1300">
                <a:solidFill>
                  <a:schemeClr val="tx1"/>
                </a:solidFill>
                <a:latin typeface="+mn-lt"/>
              </a:rPr>
              <a:t>Gestão do Conhecimento e da Informação</a:t>
            </a:r>
          </a:p>
          <a:p>
            <a:pPr algn="l" defTabSz="914400">
              <a:lnSpc>
                <a:spcPct val="90000"/>
              </a:lnSpc>
              <a:spcBef>
                <a:spcPts val="1000"/>
              </a:spcBef>
            </a:pPr>
            <a:r>
              <a:rPr lang="en-US" sz="1300" b="0">
                <a:solidFill>
                  <a:schemeClr val="tx1"/>
                </a:solidFill>
                <a:latin typeface="+mn-lt"/>
              </a:rPr>
              <a:t>Professor Rafael Escalfoni</a:t>
            </a:r>
          </a:p>
        </p:txBody>
      </p:sp>
      <p:pic>
        <p:nvPicPr>
          <p:cNvPr id="10" name="Imagem 9" descr="Close de análise de gráfico de mercado">
            <a:extLst>
              <a:ext uri="{FF2B5EF4-FFF2-40B4-BE49-F238E27FC236}">
                <a16:creationId xmlns:a16="http://schemas.microsoft.com/office/drawing/2014/main" id="{B5503A25-5465-564E-AC47-580B9DFF6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95" r="17568"/>
          <a:stretch/>
        </p:blipFill>
        <p:spPr>
          <a:xfrm>
            <a:off x="4671911" y="10"/>
            <a:ext cx="4472089" cy="51434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FE893B-4A33-714F-8333-E5C24B87C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Calculando </a:t>
            </a:r>
            <a:r>
              <a:rPr lang="pt-BR" dirty="0" err="1"/>
              <a:t>Qui</a:t>
            </a:r>
            <a:r>
              <a:rPr lang="pt-BR" dirty="0"/>
              <a:t>-Quadrado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C2C2BA-3A52-6945-93F9-3B27C717D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3598"/>
            <a:ext cx="8229600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dirty="0"/>
              <a:t>Exemplo: O caso de Oklahoma</a:t>
            </a:r>
          </a:p>
          <a:p>
            <a:r>
              <a:rPr lang="pt-BR" sz="2000" b="0" dirty="0"/>
              <a:t>Lei estadual que proibia a venda de cervejas para homens com menos de 21 anos mas permitia para mulheres. A justificativa: evitar acidentes de trânsito</a:t>
            </a:r>
          </a:p>
          <a:p>
            <a:pPr lvl="1"/>
            <a:r>
              <a:rPr lang="pt-BR" sz="2000" b="0" dirty="0"/>
              <a:t>Era baseada em um estudo empírico se o motorista tinha bebido nas duas horas anteriores.</a:t>
            </a:r>
          </a:p>
          <a:p>
            <a:pPr lvl="2"/>
            <a:r>
              <a:rPr lang="pt-BR" sz="1600" dirty="0"/>
              <a:t>619 motoristas com </a:t>
            </a:r>
            <a:r>
              <a:rPr lang="pt-BR" sz="1600" b="0" dirty="0"/>
              <a:t>20 anos </a:t>
            </a:r>
            <a:r>
              <a:rPr lang="pt-BR" sz="1600" dirty="0"/>
              <a:t>incluídos na pesquisa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C520F414-6E1A-F548-AD99-AC59A9E52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6853166"/>
              </p:ext>
            </p:extLst>
          </p:nvPr>
        </p:nvGraphicFramePr>
        <p:xfrm>
          <a:off x="2483768" y="3579862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4659444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030067359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4719619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5194333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Gênero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Sim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Não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1039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Homens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404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1" dirty="0"/>
                        <a:t>481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6646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Mulheres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1" dirty="0"/>
                        <a:t>138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049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="1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1" dirty="0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1" dirty="0"/>
                        <a:t>526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b="1" dirty="0"/>
                        <a:t>619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2753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5716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02F98A2-E886-D84C-9A8B-7589FE86A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480060"/>
            <a:ext cx="3614166" cy="1110996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t-BR" sz="3200"/>
              <a:t>Caracterização do estudo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1779651"/>
            <a:ext cx="2441321" cy="13716"/>
          </a:xfrm>
          <a:custGeom>
            <a:avLst/>
            <a:gdLst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96247 w 2441321"/>
              <a:gd name="connsiteY2" fmla="*/ 0 h 13716"/>
              <a:gd name="connsiteX3" fmla="*/ 1806578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30991 w 2441321"/>
              <a:gd name="connsiteY6" fmla="*/ 13716 h 13716"/>
              <a:gd name="connsiteX7" fmla="*/ 1269487 w 2441321"/>
              <a:gd name="connsiteY7" fmla="*/ 13716 h 13716"/>
              <a:gd name="connsiteX8" fmla="*/ 707983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23008 w 2441321"/>
              <a:gd name="connsiteY2" fmla="*/ 0 h 13716"/>
              <a:gd name="connsiteX3" fmla="*/ 1782164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79817 w 2441321"/>
              <a:gd name="connsiteY6" fmla="*/ 13716 h 13716"/>
              <a:gd name="connsiteX7" fmla="*/ 1318313 w 2441321"/>
              <a:gd name="connsiteY7" fmla="*/ 13716 h 13716"/>
              <a:gd name="connsiteX8" fmla="*/ 659157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3716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0988" y="3698"/>
                  <a:pt x="2440649" y="9400"/>
                  <a:pt x="2441321" y="13716"/>
                </a:cubicBezTo>
                <a:cubicBezTo>
                  <a:pt x="2159375" y="44437"/>
                  <a:pt x="2054495" y="41094"/>
                  <a:pt x="1830991" y="13716"/>
                </a:cubicBezTo>
                <a:cubicBezTo>
                  <a:pt x="1615846" y="2937"/>
                  <a:pt x="1521674" y="-9994"/>
                  <a:pt x="1269487" y="13716"/>
                </a:cubicBezTo>
                <a:cubicBezTo>
                  <a:pt x="1019660" y="49388"/>
                  <a:pt x="886911" y="37779"/>
                  <a:pt x="707983" y="13716"/>
                </a:cubicBezTo>
                <a:cubicBezTo>
                  <a:pt x="523434" y="22749"/>
                  <a:pt x="307885" y="29744"/>
                  <a:pt x="0" y="13716"/>
                </a:cubicBezTo>
                <a:cubicBezTo>
                  <a:pt x="-361" y="7755"/>
                  <a:pt x="-276" y="2718"/>
                  <a:pt x="0" y="0"/>
                </a:cubicBezTo>
                <a:close/>
              </a:path>
              <a:path w="2441321" h="13716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197" y="4300"/>
                  <a:pt x="2441101" y="8760"/>
                  <a:pt x="2441321" y="13716"/>
                </a:cubicBezTo>
                <a:cubicBezTo>
                  <a:pt x="2180658" y="13750"/>
                  <a:pt x="2084222" y="1362"/>
                  <a:pt x="1879817" y="13716"/>
                </a:cubicBezTo>
                <a:cubicBezTo>
                  <a:pt x="1668182" y="11650"/>
                  <a:pt x="1551159" y="-11049"/>
                  <a:pt x="1318313" y="13716"/>
                </a:cubicBezTo>
                <a:cubicBezTo>
                  <a:pt x="1059871" y="51823"/>
                  <a:pt x="901959" y="19259"/>
                  <a:pt x="659157" y="13716"/>
                </a:cubicBezTo>
                <a:cubicBezTo>
                  <a:pt x="444692" y="23911"/>
                  <a:pt x="245032" y="35310"/>
                  <a:pt x="0" y="13716"/>
                </a:cubicBezTo>
                <a:cubicBezTo>
                  <a:pt x="124" y="7937"/>
                  <a:pt x="389" y="2990"/>
                  <a:pt x="0" y="0"/>
                </a:cubicBezTo>
                <a:close/>
              </a:path>
              <a:path w="2441321" h="13716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661" y="4449"/>
                  <a:pt x="2442057" y="7876"/>
                  <a:pt x="2441321" y="13716"/>
                </a:cubicBezTo>
                <a:cubicBezTo>
                  <a:pt x="2149099" y="22776"/>
                  <a:pt x="2027305" y="51898"/>
                  <a:pt x="1830991" y="13716"/>
                </a:cubicBezTo>
                <a:cubicBezTo>
                  <a:pt x="1614571" y="-23336"/>
                  <a:pt x="1500998" y="6155"/>
                  <a:pt x="1269487" y="13716"/>
                </a:cubicBezTo>
                <a:cubicBezTo>
                  <a:pt x="1042399" y="33262"/>
                  <a:pt x="927922" y="41250"/>
                  <a:pt x="707983" y="13716"/>
                </a:cubicBezTo>
                <a:cubicBezTo>
                  <a:pt x="502575" y="-9952"/>
                  <a:pt x="350393" y="29927"/>
                  <a:pt x="0" y="13716"/>
                </a:cubicBezTo>
                <a:cubicBezTo>
                  <a:pt x="-248" y="8631"/>
                  <a:pt x="228" y="313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3716"/>
                      <a:gd name="connsiteX1" fmla="*/ 585917 w 2441321"/>
                      <a:gd name="connsiteY1" fmla="*/ 0 h 13716"/>
                      <a:gd name="connsiteX2" fmla="*/ 1196247 w 2441321"/>
                      <a:gd name="connsiteY2" fmla="*/ 0 h 13716"/>
                      <a:gd name="connsiteX3" fmla="*/ 1806578 w 2441321"/>
                      <a:gd name="connsiteY3" fmla="*/ 0 h 13716"/>
                      <a:gd name="connsiteX4" fmla="*/ 2441321 w 2441321"/>
                      <a:gd name="connsiteY4" fmla="*/ 0 h 13716"/>
                      <a:gd name="connsiteX5" fmla="*/ 2441321 w 2441321"/>
                      <a:gd name="connsiteY5" fmla="*/ 13716 h 13716"/>
                      <a:gd name="connsiteX6" fmla="*/ 1830991 w 2441321"/>
                      <a:gd name="connsiteY6" fmla="*/ 13716 h 13716"/>
                      <a:gd name="connsiteX7" fmla="*/ 1269487 w 2441321"/>
                      <a:gd name="connsiteY7" fmla="*/ 13716 h 13716"/>
                      <a:gd name="connsiteX8" fmla="*/ 707983 w 2441321"/>
                      <a:gd name="connsiteY8" fmla="*/ 13716 h 13716"/>
                      <a:gd name="connsiteX9" fmla="*/ 0 w 2441321"/>
                      <a:gd name="connsiteY9" fmla="*/ 13716 h 13716"/>
                      <a:gd name="connsiteX10" fmla="*/ 0 w 2441321"/>
                      <a:gd name="connsiteY10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3716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0939" y="4363"/>
                          <a:pt x="2441580" y="8857"/>
                          <a:pt x="2441321" y="13716"/>
                        </a:cubicBezTo>
                        <a:cubicBezTo>
                          <a:pt x="2169723" y="25934"/>
                          <a:pt x="2045712" y="34568"/>
                          <a:pt x="1830991" y="13716"/>
                        </a:cubicBezTo>
                        <a:cubicBezTo>
                          <a:pt x="1616270" y="-7136"/>
                          <a:pt x="1505876" y="-623"/>
                          <a:pt x="1269487" y="13716"/>
                        </a:cubicBezTo>
                        <a:cubicBezTo>
                          <a:pt x="1033098" y="28055"/>
                          <a:pt x="908661" y="36619"/>
                          <a:pt x="707983" y="13716"/>
                        </a:cubicBezTo>
                        <a:cubicBezTo>
                          <a:pt x="507305" y="-9187"/>
                          <a:pt x="333592" y="16187"/>
                          <a:pt x="0" y="13716"/>
                        </a:cubicBezTo>
                        <a:cubicBezTo>
                          <a:pt x="-459" y="8317"/>
                          <a:pt x="190" y="2744"/>
                          <a:pt x="0" y="0"/>
                        </a:cubicBezTo>
                        <a:close/>
                      </a:path>
                      <a:path w="2441321" h="13716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507" y="3335"/>
                          <a:pt x="2441322" y="9457"/>
                          <a:pt x="2441321" y="13716"/>
                        </a:cubicBezTo>
                        <a:cubicBezTo>
                          <a:pt x="2166745" y="24201"/>
                          <a:pt x="2078726" y="10904"/>
                          <a:pt x="1879817" y="13716"/>
                        </a:cubicBezTo>
                        <a:cubicBezTo>
                          <a:pt x="1680908" y="16528"/>
                          <a:pt x="1548770" y="-8699"/>
                          <a:pt x="1318313" y="13716"/>
                        </a:cubicBezTo>
                        <a:cubicBezTo>
                          <a:pt x="1087856" y="36131"/>
                          <a:pt x="894613" y="-645"/>
                          <a:pt x="659157" y="13716"/>
                        </a:cubicBezTo>
                        <a:cubicBezTo>
                          <a:pt x="423701" y="28077"/>
                          <a:pt x="246611" y="29403"/>
                          <a:pt x="0" y="13716"/>
                        </a:cubicBezTo>
                        <a:cubicBezTo>
                          <a:pt x="-120" y="7867"/>
                          <a:pt x="674" y="391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900EC0-1D4D-DF48-BFEC-D841964A08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202" y="1995678"/>
            <a:ext cx="3614166" cy="2660904"/>
          </a:xfrm>
        </p:spPr>
        <p:txBody>
          <a:bodyPr anchor="t">
            <a:normAutofit/>
          </a:bodyPr>
          <a:lstStyle/>
          <a:p>
            <a:r>
              <a:rPr lang="pt-BR" sz="1700"/>
              <a:t>Variáveis </a:t>
            </a:r>
            <a:r>
              <a:rPr lang="pt-BR" sz="1700" b="0"/>
              <a:t>(ambas são categóricas)</a:t>
            </a:r>
            <a:r>
              <a:rPr lang="pt-BR" sz="1700"/>
              <a:t>: </a:t>
            </a:r>
          </a:p>
          <a:p>
            <a:pPr lvl="1"/>
            <a:r>
              <a:rPr lang="pt-BR" sz="1700"/>
              <a:t>Independente: Gênero</a:t>
            </a:r>
          </a:p>
          <a:p>
            <a:pPr lvl="1"/>
            <a:r>
              <a:rPr lang="pt-BR" sz="1700"/>
              <a:t>Dependente: Alcoolizado / Não alcoolizado</a:t>
            </a:r>
          </a:p>
          <a:p>
            <a:pPr marL="0" indent="0">
              <a:buNone/>
            </a:pPr>
            <a:endParaRPr lang="pt-BR" sz="1700"/>
          </a:p>
        </p:txBody>
      </p:sp>
      <p:graphicFrame>
        <p:nvGraphicFramePr>
          <p:cNvPr id="4" name="Tabela 5">
            <a:extLst>
              <a:ext uri="{FF2B5EF4-FFF2-40B4-BE49-F238E27FC236}">
                <a16:creationId xmlns:a16="http://schemas.microsoft.com/office/drawing/2014/main" id="{D6FE17C2-4108-A04E-88F3-2057D678B3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400192"/>
              </p:ext>
            </p:extLst>
          </p:nvPr>
        </p:nvGraphicFramePr>
        <p:xfrm>
          <a:off x="4574286" y="617108"/>
          <a:ext cx="4094227" cy="39092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6605">
                  <a:extLst>
                    <a:ext uri="{9D8B030D-6E8A-4147-A177-3AD203B41FA5}">
                      <a16:colId xmlns:a16="http://schemas.microsoft.com/office/drawing/2014/main" val="2994494948"/>
                    </a:ext>
                  </a:extLst>
                </a:gridCol>
                <a:gridCol w="1197982">
                  <a:extLst>
                    <a:ext uri="{9D8B030D-6E8A-4147-A177-3AD203B41FA5}">
                      <a16:colId xmlns:a16="http://schemas.microsoft.com/office/drawing/2014/main" val="2836234924"/>
                    </a:ext>
                  </a:extLst>
                </a:gridCol>
                <a:gridCol w="1469640">
                  <a:extLst>
                    <a:ext uri="{9D8B030D-6E8A-4147-A177-3AD203B41FA5}">
                      <a16:colId xmlns:a16="http://schemas.microsoft.com/office/drawing/2014/main" val="2208976077"/>
                    </a:ext>
                  </a:extLst>
                </a:gridCol>
              </a:tblGrid>
              <a:tr h="500926">
                <a:tc>
                  <a:txBody>
                    <a:bodyPr/>
                    <a:lstStyle/>
                    <a:p>
                      <a:pPr algn="ctr"/>
                      <a:r>
                        <a:rPr lang="pt-BR" sz="1900" b="0"/>
                        <a:t>Motorista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900" b="0"/>
                        <a:t>Gênero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900" b="0"/>
                        <a:t>Bêbado(a)</a:t>
                      </a:r>
                    </a:p>
                  </a:txBody>
                  <a:tcPr marL="154925" marR="154925" marT="77463" marB="77463"/>
                </a:tc>
                <a:extLst>
                  <a:ext uri="{0D108BD9-81ED-4DB2-BD59-A6C34878D82A}">
                    <a16:rowId xmlns:a16="http://schemas.microsoft.com/office/drawing/2014/main" val="1674465090"/>
                  </a:ext>
                </a:extLst>
              </a:tr>
              <a:tr h="681672"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#001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M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S</a:t>
                      </a:r>
                    </a:p>
                  </a:txBody>
                  <a:tcPr marL="154925" marR="154925" marT="77463" marB="77463"/>
                </a:tc>
                <a:extLst>
                  <a:ext uri="{0D108BD9-81ED-4DB2-BD59-A6C34878D82A}">
                    <a16:rowId xmlns:a16="http://schemas.microsoft.com/office/drawing/2014/main" val="1171287023"/>
                  </a:ext>
                </a:extLst>
              </a:tr>
              <a:tr h="681672"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#002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F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N</a:t>
                      </a:r>
                    </a:p>
                  </a:txBody>
                  <a:tcPr marL="154925" marR="154925" marT="77463" marB="77463"/>
                </a:tc>
                <a:extLst>
                  <a:ext uri="{0D108BD9-81ED-4DB2-BD59-A6C34878D82A}">
                    <a16:rowId xmlns:a16="http://schemas.microsoft.com/office/drawing/2014/main" val="2617890126"/>
                  </a:ext>
                </a:extLst>
              </a:tr>
              <a:tr h="681672"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#003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F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S</a:t>
                      </a:r>
                    </a:p>
                  </a:txBody>
                  <a:tcPr marL="154925" marR="154925" marT="77463" marB="77463"/>
                </a:tc>
                <a:extLst>
                  <a:ext uri="{0D108BD9-81ED-4DB2-BD59-A6C34878D82A}">
                    <a16:rowId xmlns:a16="http://schemas.microsoft.com/office/drawing/2014/main" val="1370903390"/>
                  </a:ext>
                </a:extLst>
              </a:tr>
              <a:tr h="681672"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...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...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..</a:t>
                      </a:r>
                    </a:p>
                  </a:txBody>
                  <a:tcPr marL="154925" marR="154925" marT="77463" marB="77463"/>
                </a:tc>
                <a:extLst>
                  <a:ext uri="{0D108BD9-81ED-4DB2-BD59-A6C34878D82A}">
                    <a16:rowId xmlns:a16="http://schemas.microsoft.com/office/drawing/2014/main" val="1017619149"/>
                  </a:ext>
                </a:extLst>
              </a:tr>
              <a:tr h="681672"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#619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F</a:t>
                      </a:r>
                    </a:p>
                  </a:txBody>
                  <a:tcPr marL="154925" marR="154925" marT="77463" marB="774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300"/>
                        <a:t>S</a:t>
                      </a:r>
                    </a:p>
                  </a:txBody>
                  <a:tcPr marL="154925" marR="154925" marT="77463" marB="77463"/>
                </a:tc>
                <a:extLst>
                  <a:ext uri="{0D108BD9-81ED-4DB2-BD59-A6C34878D82A}">
                    <a16:rowId xmlns:a16="http://schemas.microsoft.com/office/drawing/2014/main" val="960363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5222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8F1131-C45D-5E4E-8902-C245221B8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160" y="313182"/>
            <a:ext cx="8182230" cy="93704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50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Resultados do Estudo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0427B0D1-E1A6-EE43-84F0-60CC2B9DB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9160" y="1357155"/>
            <a:ext cx="8182233" cy="5155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Evidências fracas de que há relação entre gênero e direção alcoolizado...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55776" y="1300090"/>
            <a:ext cx="3429000" cy="13716"/>
          </a:xfrm>
          <a:custGeom>
            <a:avLst/>
            <a:gdLst>
              <a:gd name="connsiteX0" fmla="*/ 0 w 3429000"/>
              <a:gd name="connsiteY0" fmla="*/ 0 h 13716"/>
              <a:gd name="connsiteX1" fmla="*/ 685800 w 3429000"/>
              <a:gd name="connsiteY1" fmla="*/ 0 h 13716"/>
              <a:gd name="connsiteX2" fmla="*/ 1371600 w 3429000"/>
              <a:gd name="connsiteY2" fmla="*/ 0 h 13716"/>
              <a:gd name="connsiteX3" fmla="*/ 2057400 w 3429000"/>
              <a:gd name="connsiteY3" fmla="*/ 0 h 13716"/>
              <a:gd name="connsiteX4" fmla="*/ 2674620 w 3429000"/>
              <a:gd name="connsiteY4" fmla="*/ 0 h 13716"/>
              <a:gd name="connsiteX5" fmla="*/ 3429000 w 3429000"/>
              <a:gd name="connsiteY5" fmla="*/ 0 h 13716"/>
              <a:gd name="connsiteX6" fmla="*/ 3429000 w 3429000"/>
              <a:gd name="connsiteY6" fmla="*/ 13716 h 13716"/>
              <a:gd name="connsiteX7" fmla="*/ 2811780 w 3429000"/>
              <a:gd name="connsiteY7" fmla="*/ 13716 h 13716"/>
              <a:gd name="connsiteX8" fmla="*/ 2228850 w 3429000"/>
              <a:gd name="connsiteY8" fmla="*/ 13716 h 13716"/>
              <a:gd name="connsiteX9" fmla="*/ 1543050 w 3429000"/>
              <a:gd name="connsiteY9" fmla="*/ 13716 h 13716"/>
              <a:gd name="connsiteX10" fmla="*/ 925830 w 3429000"/>
              <a:gd name="connsiteY10" fmla="*/ 13716 h 13716"/>
              <a:gd name="connsiteX11" fmla="*/ 0 w 3429000"/>
              <a:gd name="connsiteY11" fmla="*/ 13716 h 13716"/>
              <a:gd name="connsiteX12" fmla="*/ 0 w 3429000"/>
              <a:gd name="connsiteY12" fmla="*/ 0 h 13716"/>
              <a:gd name="connsiteX0" fmla="*/ 0 w 3429000"/>
              <a:gd name="connsiteY0" fmla="*/ 0 h 13716"/>
              <a:gd name="connsiteX1" fmla="*/ 617220 w 3429000"/>
              <a:gd name="connsiteY1" fmla="*/ 0 h 13716"/>
              <a:gd name="connsiteX2" fmla="*/ 1200150 w 3429000"/>
              <a:gd name="connsiteY2" fmla="*/ 0 h 13716"/>
              <a:gd name="connsiteX3" fmla="*/ 1817370 w 3429000"/>
              <a:gd name="connsiteY3" fmla="*/ 0 h 13716"/>
              <a:gd name="connsiteX4" fmla="*/ 2503170 w 3429000"/>
              <a:gd name="connsiteY4" fmla="*/ 0 h 13716"/>
              <a:gd name="connsiteX5" fmla="*/ 3429000 w 3429000"/>
              <a:gd name="connsiteY5" fmla="*/ 0 h 13716"/>
              <a:gd name="connsiteX6" fmla="*/ 3429000 w 3429000"/>
              <a:gd name="connsiteY6" fmla="*/ 13716 h 13716"/>
              <a:gd name="connsiteX7" fmla="*/ 2743200 w 3429000"/>
              <a:gd name="connsiteY7" fmla="*/ 13716 h 13716"/>
              <a:gd name="connsiteX8" fmla="*/ 1988820 w 3429000"/>
              <a:gd name="connsiteY8" fmla="*/ 13716 h 13716"/>
              <a:gd name="connsiteX9" fmla="*/ 1405890 w 3429000"/>
              <a:gd name="connsiteY9" fmla="*/ 13716 h 13716"/>
              <a:gd name="connsiteX10" fmla="*/ 651510 w 3429000"/>
              <a:gd name="connsiteY10" fmla="*/ 13716 h 13716"/>
              <a:gd name="connsiteX11" fmla="*/ 0 w 3429000"/>
              <a:gd name="connsiteY11" fmla="*/ 13716 h 13716"/>
              <a:gd name="connsiteX12" fmla="*/ 0 w 3429000"/>
              <a:gd name="connsiteY12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29000" h="13716" fill="none" extrusionOk="0">
                <a:moveTo>
                  <a:pt x="0" y="0"/>
                </a:moveTo>
                <a:cubicBezTo>
                  <a:pt x="207705" y="23860"/>
                  <a:pt x="509323" y="68036"/>
                  <a:pt x="685800" y="0"/>
                </a:cubicBezTo>
                <a:cubicBezTo>
                  <a:pt x="881422" y="-43910"/>
                  <a:pt x="1129204" y="-58858"/>
                  <a:pt x="1371600" y="0"/>
                </a:cubicBezTo>
                <a:cubicBezTo>
                  <a:pt x="1611115" y="-12848"/>
                  <a:pt x="1887211" y="-6418"/>
                  <a:pt x="2057400" y="0"/>
                </a:cubicBezTo>
                <a:cubicBezTo>
                  <a:pt x="2233905" y="-53439"/>
                  <a:pt x="2400311" y="-9735"/>
                  <a:pt x="2674620" y="0"/>
                </a:cubicBezTo>
                <a:cubicBezTo>
                  <a:pt x="2899369" y="50175"/>
                  <a:pt x="3197952" y="-27603"/>
                  <a:pt x="3429000" y="0"/>
                </a:cubicBezTo>
                <a:cubicBezTo>
                  <a:pt x="3428978" y="4238"/>
                  <a:pt x="3429362" y="9645"/>
                  <a:pt x="3429000" y="13716"/>
                </a:cubicBezTo>
                <a:cubicBezTo>
                  <a:pt x="3212354" y="24300"/>
                  <a:pt x="3083619" y="-5408"/>
                  <a:pt x="2811780" y="13716"/>
                </a:cubicBezTo>
                <a:cubicBezTo>
                  <a:pt x="2533576" y="20486"/>
                  <a:pt x="2477440" y="15959"/>
                  <a:pt x="2228850" y="13716"/>
                </a:cubicBezTo>
                <a:cubicBezTo>
                  <a:pt x="2003657" y="-6415"/>
                  <a:pt x="1810789" y="13722"/>
                  <a:pt x="1543050" y="13716"/>
                </a:cubicBezTo>
                <a:cubicBezTo>
                  <a:pt x="1286635" y="-25734"/>
                  <a:pt x="1189418" y="17718"/>
                  <a:pt x="925830" y="13716"/>
                </a:cubicBezTo>
                <a:cubicBezTo>
                  <a:pt x="678389" y="-6959"/>
                  <a:pt x="367033" y="38662"/>
                  <a:pt x="0" y="13716"/>
                </a:cubicBezTo>
                <a:cubicBezTo>
                  <a:pt x="-950" y="8514"/>
                  <a:pt x="-119" y="3449"/>
                  <a:pt x="0" y="0"/>
                </a:cubicBezTo>
                <a:close/>
              </a:path>
              <a:path w="3429000" h="13716" stroke="0" extrusionOk="0">
                <a:moveTo>
                  <a:pt x="0" y="0"/>
                </a:moveTo>
                <a:cubicBezTo>
                  <a:pt x="169914" y="-16656"/>
                  <a:pt x="469790" y="-24030"/>
                  <a:pt x="617220" y="0"/>
                </a:cubicBezTo>
                <a:cubicBezTo>
                  <a:pt x="786601" y="24467"/>
                  <a:pt x="1085311" y="15192"/>
                  <a:pt x="1200150" y="0"/>
                </a:cubicBezTo>
                <a:cubicBezTo>
                  <a:pt x="1340195" y="-5060"/>
                  <a:pt x="1552999" y="41254"/>
                  <a:pt x="1817370" y="0"/>
                </a:cubicBezTo>
                <a:cubicBezTo>
                  <a:pt x="2086739" y="-377"/>
                  <a:pt x="2228603" y="31972"/>
                  <a:pt x="2503170" y="0"/>
                </a:cubicBezTo>
                <a:cubicBezTo>
                  <a:pt x="2794334" y="-14173"/>
                  <a:pt x="3002837" y="-13310"/>
                  <a:pt x="3429000" y="0"/>
                </a:cubicBezTo>
                <a:cubicBezTo>
                  <a:pt x="3428219" y="5403"/>
                  <a:pt x="3428159" y="9705"/>
                  <a:pt x="3429000" y="13716"/>
                </a:cubicBezTo>
                <a:cubicBezTo>
                  <a:pt x="3101445" y="-8012"/>
                  <a:pt x="2879434" y="29451"/>
                  <a:pt x="2743200" y="13716"/>
                </a:cubicBezTo>
                <a:cubicBezTo>
                  <a:pt x="2609544" y="9343"/>
                  <a:pt x="2334178" y="44077"/>
                  <a:pt x="1988820" y="13716"/>
                </a:cubicBezTo>
                <a:cubicBezTo>
                  <a:pt x="1620382" y="13563"/>
                  <a:pt x="1588099" y="-7567"/>
                  <a:pt x="1405890" y="13716"/>
                </a:cubicBezTo>
                <a:cubicBezTo>
                  <a:pt x="1266239" y="23975"/>
                  <a:pt x="867500" y="10636"/>
                  <a:pt x="651510" y="13716"/>
                </a:cubicBezTo>
                <a:cubicBezTo>
                  <a:pt x="445459" y="35533"/>
                  <a:pt x="119818" y="-28316"/>
                  <a:pt x="0" y="13716"/>
                </a:cubicBezTo>
                <a:cubicBezTo>
                  <a:pt x="242" y="7496"/>
                  <a:pt x="776" y="5947"/>
                  <a:pt x="0" y="0"/>
                </a:cubicBezTo>
                <a:close/>
              </a:path>
              <a:path w="3429000" h="13716" fill="none" stroke="0" extrusionOk="0">
                <a:moveTo>
                  <a:pt x="0" y="0"/>
                </a:moveTo>
                <a:cubicBezTo>
                  <a:pt x="199661" y="29771"/>
                  <a:pt x="488726" y="20925"/>
                  <a:pt x="685800" y="0"/>
                </a:cubicBezTo>
                <a:cubicBezTo>
                  <a:pt x="835372" y="-29710"/>
                  <a:pt x="1088413" y="6369"/>
                  <a:pt x="1371600" y="0"/>
                </a:cubicBezTo>
                <a:cubicBezTo>
                  <a:pt x="1631865" y="6637"/>
                  <a:pt x="1839907" y="52251"/>
                  <a:pt x="2057400" y="0"/>
                </a:cubicBezTo>
                <a:cubicBezTo>
                  <a:pt x="2266442" y="-8132"/>
                  <a:pt x="2461070" y="-4034"/>
                  <a:pt x="2674620" y="0"/>
                </a:cubicBezTo>
                <a:cubicBezTo>
                  <a:pt x="2940120" y="30498"/>
                  <a:pt x="3202681" y="-54357"/>
                  <a:pt x="3429000" y="0"/>
                </a:cubicBezTo>
                <a:cubicBezTo>
                  <a:pt x="3429104" y="3768"/>
                  <a:pt x="3429110" y="10153"/>
                  <a:pt x="3429000" y="13716"/>
                </a:cubicBezTo>
                <a:cubicBezTo>
                  <a:pt x="3250522" y="51451"/>
                  <a:pt x="3056248" y="-6129"/>
                  <a:pt x="2811780" y="13716"/>
                </a:cubicBezTo>
                <a:cubicBezTo>
                  <a:pt x="2534418" y="21986"/>
                  <a:pt x="2483107" y="15318"/>
                  <a:pt x="2228850" y="13716"/>
                </a:cubicBezTo>
                <a:cubicBezTo>
                  <a:pt x="1996093" y="-24934"/>
                  <a:pt x="1790611" y="30524"/>
                  <a:pt x="1543050" y="13716"/>
                </a:cubicBezTo>
                <a:cubicBezTo>
                  <a:pt x="1276188" y="-34299"/>
                  <a:pt x="1196665" y="-3522"/>
                  <a:pt x="925830" y="13716"/>
                </a:cubicBezTo>
                <a:cubicBezTo>
                  <a:pt x="718623" y="56844"/>
                  <a:pt x="374628" y="20467"/>
                  <a:pt x="0" y="13716"/>
                </a:cubicBezTo>
                <a:cubicBezTo>
                  <a:pt x="84" y="8233"/>
                  <a:pt x="-347" y="318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custGeom>
                    <a:avLst/>
                    <a:gdLst>
                      <a:gd name="connsiteX0" fmla="*/ 0 w 3429000"/>
                      <a:gd name="connsiteY0" fmla="*/ 0 h 13716"/>
                      <a:gd name="connsiteX1" fmla="*/ 685800 w 3429000"/>
                      <a:gd name="connsiteY1" fmla="*/ 0 h 13716"/>
                      <a:gd name="connsiteX2" fmla="*/ 1371600 w 3429000"/>
                      <a:gd name="connsiteY2" fmla="*/ 0 h 13716"/>
                      <a:gd name="connsiteX3" fmla="*/ 2057400 w 3429000"/>
                      <a:gd name="connsiteY3" fmla="*/ 0 h 13716"/>
                      <a:gd name="connsiteX4" fmla="*/ 2674620 w 3429000"/>
                      <a:gd name="connsiteY4" fmla="*/ 0 h 13716"/>
                      <a:gd name="connsiteX5" fmla="*/ 3429000 w 3429000"/>
                      <a:gd name="connsiteY5" fmla="*/ 0 h 13716"/>
                      <a:gd name="connsiteX6" fmla="*/ 3429000 w 3429000"/>
                      <a:gd name="connsiteY6" fmla="*/ 13716 h 13716"/>
                      <a:gd name="connsiteX7" fmla="*/ 2811780 w 3429000"/>
                      <a:gd name="connsiteY7" fmla="*/ 13716 h 13716"/>
                      <a:gd name="connsiteX8" fmla="*/ 2228850 w 3429000"/>
                      <a:gd name="connsiteY8" fmla="*/ 13716 h 13716"/>
                      <a:gd name="connsiteX9" fmla="*/ 1543050 w 3429000"/>
                      <a:gd name="connsiteY9" fmla="*/ 13716 h 13716"/>
                      <a:gd name="connsiteX10" fmla="*/ 925830 w 3429000"/>
                      <a:gd name="connsiteY10" fmla="*/ 13716 h 13716"/>
                      <a:gd name="connsiteX11" fmla="*/ 0 w 3429000"/>
                      <a:gd name="connsiteY11" fmla="*/ 13716 h 13716"/>
                      <a:gd name="connsiteX12" fmla="*/ 0 w 3429000"/>
                      <a:gd name="connsiteY12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429000" h="13716" fill="none" extrusionOk="0">
                        <a:moveTo>
                          <a:pt x="0" y="0"/>
                        </a:moveTo>
                        <a:cubicBezTo>
                          <a:pt x="219865" y="20479"/>
                          <a:pt x="493281" y="26186"/>
                          <a:pt x="685800" y="0"/>
                        </a:cubicBezTo>
                        <a:cubicBezTo>
                          <a:pt x="878319" y="-26186"/>
                          <a:pt x="1121382" y="-11869"/>
                          <a:pt x="1371600" y="0"/>
                        </a:cubicBezTo>
                        <a:cubicBezTo>
                          <a:pt x="1621818" y="11869"/>
                          <a:pt x="1878793" y="32281"/>
                          <a:pt x="2057400" y="0"/>
                        </a:cubicBezTo>
                        <a:cubicBezTo>
                          <a:pt x="2236007" y="-32281"/>
                          <a:pt x="2433797" y="-18251"/>
                          <a:pt x="2674620" y="0"/>
                        </a:cubicBezTo>
                        <a:cubicBezTo>
                          <a:pt x="2915443" y="18251"/>
                          <a:pt x="3205923" y="-1443"/>
                          <a:pt x="3429000" y="0"/>
                        </a:cubicBezTo>
                        <a:cubicBezTo>
                          <a:pt x="3429214" y="4075"/>
                          <a:pt x="3429316" y="9784"/>
                          <a:pt x="3429000" y="13716"/>
                        </a:cubicBezTo>
                        <a:cubicBezTo>
                          <a:pt x="3221081" y="44036"/>
                          <a:pt x="3088001" y="3494"/>
                          <a:pt x="2811780" y="13716"/>
                        </a:cubicBezTo>
                        <a:cubicBezTo>
                          <a:pt x="2535559" y="23938"/>
                          <a:pt x="2481355" y="20326"/>
                          <a:pt x="2228850" y="13716"/>
                        </a:cubicBezTo>
                        <a:cubicBezTo>
                          <a:pt x="1976345" y="7107"/>
                          <a:pt x="1807520" y="43784"/>
                          <a:pt x="1543050" y="13716"/>
                        </a:cubicBezTo>
                        <a:cubicBezTo>
                          <a:pt x="1278580" y="-16352"/>
                          <a:pt x="1181944" y="551"/>
                          <a:pt x="925830" y="13716"/>
                        </a:cubicBezTo>
                        <a:cubicBezTo>
                          <a:pt x="669716" y="26881"/>
                          <a:pt x="410304" y="30243"/>
                          <a:pt x="0" y="13716"/>
                        </a:cubicBezTo>
                        <a:cubicBezTo>
                          <a:pt x="-535" y="8247"/>
                          <a:pt x="-201" y="2959"/>
                          <a:pt x="0" y="0"/>
                        </a:cubicBezTo>
                        <a:close/>
                      </a:path>
                      <a:path w="3429000" h="13716" stroke="0" extrusionOk="0">
                        <a:moveTo>
                          <a:pt x="0" y="0"/>
                        </a:moveTo>
                        <a:cubicBezTo>
                          <a:pt x="174095" y="-12874"/>
                          <a:pt x="443087" y="-14090"/>
                          <a:pt x="617220" y="0"/>
                        </a:cubicBezTo>
                        <a:cubicBezTo>
                          <a:pt x="791353" y="14090"/>
                          <a:pt x="1072677" y="8451"/>
                          <a:pt x="1200150" y="0"/>
                        </a:cubicBezTo>
                        <a:cubicBezTo>
                          <a:pt x="1327623" y="-8451"/>
                          <a:pt x="1526638" y="19866"/>
                          <a:pt x="1817370" y="0"/>
                        </a:cubicBezTo>
                        <a:cubicBezTo>
                          <a:pt x="2108102" y="-19866"/>
                          <a:pt x="2221289" y="26161"/>
                          <a:pt x="2503170" y="0"/>
                        </a:cubicBezTo>
                        <a:cubicBezTo>
                          <a:pt x="2785051" y="-26161"/>
                          <a:pt x="3022134" y="39178"/>
                          <a:pt x="3429000" y="0"/>
                        </a:cubicBezTo>
                        <a:cubicBezTo>
                          <a:pt x="3428434" y="5320"/>
                          <a:pt x="3428676" y="9001"/>
                          <a:pt x="3429000" y="13716"/>
                        </a:cubicBezTo>
                        <a:cubicBezTo>
                          <a:pt x="3103464" y="-3979"/>
                          <a:pt x="2887909" y="18368"/>
                          <a:pt x="2743200" y="13716"/>
                        </a:cubicBezTo>
                        <a:cubicBezTo>
                          <a:pt x="2598491" y="9064"/>
                          <a:pt x="2362615" y="6084"/>
                          <a:pt x="1988820" y="13716"/>
                        </a:cubicBezTo>
                        <a:cubicBezTo>
                          <a:pt x="1615025" y="21348"/>
                          <a:pt x="1580494" y="-880"/>
                          <a:pt x="1405890" y="13716"/>
                        </a:cubicBezTo>
                        <a:cubicBezTo>
                          <a:pt x="1231286" y="28312"/>
                          <a:pt x="885259" y="-20857"/>
                          <a:pt x="651510" y="13716"/>
                        </a:cubicBezTo>
                        <a:cubicBezTo>
                          <a:pt x="417761" y="48289"/>
                          <a:pt x="138362" y="-18428"/>
                          <a:pt x="0" y="13716"/>
                        </a:cubicBezTo>
                        <a:cubicBezTo>
                          <a:pt x="58" y="7834"/>
                          <a:pt x="453" y="583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4B98A0AD-EE6A-0943-90CF-1C21F51D4AF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39725495"/>
              </p:ext>
            </p:extLst>
          </p:nvPr>
        </p:nvGraphicFramePr>
        <p:xfrm>
          <a:off x="240030" y="2365890"/>
          <a:ext cx="8661656" cy="1908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2351">
                  <a:extLst>
                    <a:ext uri="{9D8B030D-6E8A-4147-A177-3AD203B41FA5}">
                      <a16:colId xmlns:a16="http://schemas.microsoft.com/office/drawing/2014/main" val="2122234666"/>
                    </a:ext>
                  </a:extLst>
                </a:gridCol>
                <a:gridCol w="2512030">
                  <a:extLst>
                    <a:ext uri="{9D8B030D-6E8A-4147-A177-3AD203B41FA5}">
                      <a16:colId xmlns:a16="http://schemas.microsoft.com/office/drawing/2014/main" val="1599781939"/>
                    </a:ext>
                  </a:extLst>
                </a:gridCol>
                <a:gridCol w="2695952">
                  <a:extLst>
                    <a:ext uri="{9D8B030D-6E8A-4147-A177-3AD203B41FA5}">
                      <a16:colId xmlns:a16="http://schemas.microsoft.com/office/drawing/2014/main" val="1898463335"/>
                    </a:ext>
                  </a:extLst>
                </a:gridCol>
                <a:gridCol w="1561323">
                  <a:extLst>
                    <a:ext uri="{9D8B030D-6E8A-4147-A177-3AD203B41FA5}">
                      <a16:colId xmlns:a16="http://schemas.microsoft.com/office/drawing/2014/main" val="4218058664"/>
                    </a:ext>
                  </a:extLst>
                </a:gridCol>
              </a:tblGrid>
              <a:tr h="477048">
                <a:tc gridSpan="4">
                  <a:txBody>
                    <a:bodyPr/>
                    <a:lstStyle/>
                    <a:p>
                      <a:pPr algn="ctr"/>
                      <a:r>
                        <a:rPr lang="pt-BR" sz="1600">
                          <a:solidFill>
                            <a:schemeClr val="tx1"/>
                          </a:solidFill>
                        </a:rPr>
                        <a:t>Alcoolizado nas últimas 2 horas (Y)</a:t>
                      </a:r>
                    </a:p>
                  </a:txBody>
                  <a:tcPr marL="108420" marR="108420" marT="54210" marB="54210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270777"/>
                  </a:ext>
                </a:extLst>
              </a:tr>
              <a:tr h="477048">
                <a:tc>
                  <a:txBody>
                    <a:bodyPr/>
                    <a:lstStyle/>
                    <a:p>
                      <a:r>
                        <a:rPr lang="pt-BR" sz="1600">
                          <a:solidFill>
                            <a:schemeClr val="bg1"/>
                          </a:solidFill>
                        </a:rPr>
                        <a:t>Gênero(x)</a:t>
                      </a:r>
                    </a:p>
                  </a:txBody>
                  <a:tcPr marL="108420" marR="108420" marT="54210" marB="54210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>
                          <a:solidFill>
                            <a:schemeClr val="bg1"/>
                          </a:solidFill>
                        </a:rPr>
                        <a:t>Sim</a:t>
                      </a:r>
                    </a:p>
                  </a:txBody>
                  <a:tcPr marL="108420" marR="108420" marT="54210" marB="54210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>
                          <a:solidFill>
                            <a:schemeClr val="bg1"/>
                          </a:solidFill>
                        </a:rPr>
                        <a:t>Não</a:t>
                      </a:r>
                    </a:p>
                  </a:txBody>
                  <a:tcPr marL="108420" marR="108420" marT="54210" marB="54210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 marL="108420" marR="108420" marT="54210" marB="54210"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8726876"/>
                  </a:ext>
                </a:extLst>
              </a:tr>
              <a:tr h="477048">
                <a:tc>
                  <a:txBody>
                    <a:bodyPr/>
                    <a:lstStyle/>
                    <a:p>
                      <a:r>
                        <a:rPr lang="pt-BR" sz="1600">
                          <a:solidFill>
                            <a:schemeClr val="bg1"/>
                          </a:solidFill>
                        </a:rPr>
                        <a:t>Masculino</a:t>
                      </a:r>
                    </a:p>
                  </a:txBody>
                  <a:tcPr marL="108420" marR="108420" marT="54210" marB="54210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/>
                        <a:t>77/481 = 16,0%</a:t>
                      </a:r>
                    </a:p>
                  </a:txBody>
                  <a:tcPr marL="108420" marR="108420" marT="54210" marB="54210"/>
                </a:tc>
                <a:tc>
                  <a:txBody>
                    <a:bodyPr/>
                    <a:lstStyle/>
                    <a:p>
                      <a:r>
                        <a:rPr lang="pt-BR" sz="1600"/>
                        <a:t>404/481 = 84,0%</a:t>
                      </a:r>
                    </a:p>
                  </a:txBody>
                  <a:tcPr marL="108420" marR="108420" marT="54210" marB="54210"/>
                </a:tc>
                <a:tc>
                  <a:txBody>
                    <a:bodyPr/>
                    <a:lstStyle/>
                    <a:p>
                      <a:r>
                        <a:rPr lang="pt-BR" sz="1600"/>
                        <a:t>100%</a:t>
                      </a:r>
                    </a:p>
                  </a:txBody>
                  <a:tcPr marL="108420" marR="108420" marT="54210" marB="54210"/>
                </a:tc>
                <a:extLst>
                  <a:ext uri="{0D108BD9-81ED-4DB2-BD59-A6C34878D82A}">
                    <a16:rowId xmlns:a16="http://schemas.microsoft.com/office/drawing/2014/main" val="2930484895"/>
                  </a:ext>
                </a:extLst>
              </a:tr>
              <a:tr h="477048">
                <a:tc>
                  <a:txBody>
                    <a:bodyPr/>
                    <a:lstStyle/>
                    <a:p>
                      <a:r>
                        <a:rPr lang="pt-BR" sz="1600">
                          <a:solidFill>
                            <a:schemeClr val="bg1"/>
                          </a:solidFill>
                        </a:rPr>
                        <a:t>Feminino</a:t>
                      </a:r>
                    </a:p>
                  </a:txBody>
                  <a:tcPr marL="108420" marR="108420" marT="54210" marB="54210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/>
                        <a:t>16/138 = 11,6%</a:t>
                      </a:r>
                    </a:p>
                  </a:txBody>
                  <a:tcPr marL="108420" marR="108420" marT="54210" marB="54210"/>
                </a:tc>
                <a:tc>
                  <a:txBody>
                    <a:bodyPr/>
                    <a:lstStyle/>
                    <a:p>
                      <a:r>
                        <a:rPr lang="pt-BR" sz="1600"/>
                        <a:t>122/138 = 88,4%</a:t>
                      </a:r>
                    </a:p>
                  </a:txBody>
                  <a:tcPr marL="108420" marR="108420" marT="54210" marB="54210"/>
                </a:tc>
                <a:tc>
                  <a:txBody>
                    <a:bodyPr/>
                    <a:lstStyle/>
                    <a:p>
                      <a:r>
                        <a:rPr lang="pt-BR" sz="1600"/>
                        <a:t>100%</a:t>
                      </a:r>
                    </a:p>
                  </a:txBody>
                  <a:tcPr marL="108420" marR="108420" marT="54210" marB="54210"/>
                </a:tc>
                <a:extLst>
                  <a:ext uri="{0D108BD9-81ED-4DB2-BD59-A6C34878D82A}">
                    <a16:rowId xmlns:a16="http://schemas.microsoft.com/office/drawing/2014/main" val="36294226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9313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09DB7E-47E3-4245-8295-7FD283B4D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 sz="4100"/>
              <a:t>Hipóteses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258029"/>
            <a:ext cx="8140446" cy="13716"/>
          </a:xfrm>
          <a:custGeom>
            <a:avLst/>
            <a:gdLst>
              <a:gd name="connsiteX0" fmla="*/ 0 w 8140446"/>
              <a:gd name="connsiteY0" fmla="*/ 0 h 13716"/>
              <a:gd name="connsiteX1" fmla="*/ 434157 w 8140446"/>
              <a:gd name="connsiteY1" fmla="*/ 0 h 13716"/>
              <a:gd name="connsiteX2" fmla="*/ 1193932 w 8140446"/>
              <a:gd name="connsiteY2" fmla="*/ 0 h 13716"/>
              <a:gd name="connsiteX3" fmla="*/ 1628089 w 8140446"/>
              <a:gd name="connsiteY3" fmla="*/ 0 h 13716"/>
              <a:gd name="connsiteX4" fmla="*/ 2225055 w 8140446"/>
              <a:gd name="connsiteY4" fmla="*/ 0 h 13716"/>
              <a:gd name="connsiteX5" fmla="*/ 3066235 w 8140446"/>
              <a:gd name="connsiteY5" fmla="*/ 0 h 13716"/>
              <a:gd name="connsiteX6" fmla="*/ 3744605 w 8140446"/>
              <a:gd name="connsiteY6" fmla="*/ 0 h 13716"/>
              <a:gd name="connsiteX7" fmla="*/ 4504380 w 8140446"/>
              <a:gd name="connsiteY7" fmla="*/ 0 h 13716"/>
              <a:gd name="connsiteX8" fmla="*/ 5101346 w 8140446"/>
              <a:gd name="connsiteY8" fmla="*/ 0 h 13716"/>
              <a:gd name="connsiteX9" fmla="*/ 5779717 w 8140446"/>
              <a:gd name="connsiteY9" fmla="*/ 0 h 13716"/>
              <a:gd name="connsiteX10" fmla="*/ 6620896 w 8140446"/>
              <a:gd name="connsiteY10" fmla="*/ 0 h 13716"/>
              <a:gd name="connsiteX11" fmla="*/ 7136458 w 8140446"/>
              <a:gd name="connsiteY11" fmla="*/ 0 h 13716"/>
              <a:gd name="connsiteX12" fmla="*/ 8140446 w 8140446"/>
              <a:gd name="connsiteY12" fmla="*/ 0 h 13716"/>
              <a:gd name="connsiteX13" fmla="*/ 8140446 w 8140446"/>
              <a:gd name="connsiteY13" fmla="*/ 13716 h 13716"/>
              <a:gd name="connsiteX14" fmla="*/ 7543480 w 8140446"/>
              <a:gd name="connsiteY14" fmla="*/ 13716 h 13716"/>
              <a:gd name="connsiteX15" fmla="*/ 7109323 w 8140446"/>
              <a:gd name="connsiteY15" fmla="*/ 13716 h 13716"/>
              <a:gd name="connsiteX16" fmla="*/ 6430952 w 8140446"/>
              <a:gd name="connsiteY16" fmla="*/ 13716 h 13716"/>
              <a:gd name="connsiteX17" fmla="*/ 5915391 w 8140446"/>
              <a:gd name="connsiteY17" fmla="*/ 13716 h 13716"/>
              <a:gd name="connsiteX18" fmla="*/ 5237020 w 8140446"/>
              <a:gd name="connsiteY18" fmla="*/ 13716 h 13716"/>
              <a:gd name="connsiteX19" fmla="*/ 4558650 w 8140446"/>
              <a:gd name="connsiteY19" fmla="*/ 13716 h 13716"/>
              <a:gd name="connsiteX20" fmla="*/ 3880279 w 8140446"/>
              <a:gd name="connsiteY20" fmla="*/ 13716 h 13716"/>
              <a:gd name="connsiteX21" fmla="*/ 3201909 w 8140446"/>
              <a:gd name="connsiteY21" fmla="*/ 13716 h 13716"/>
              <a:gd name="connsiteX22" fmla="*/ 2604943 w 8140446"/>
              <a:gd name="connsiteY22" fmla="*/ 13716 h 13716"/>
              <a:gd name="connsiteX23" fmla="*/ 1845168 w 8140446"/>
              <a:gd name="connsiteY23" fmla="*/ 13716 h 13716"/>
              <a:gd name="connsiteX24" fmla="*/ 1166797 w 8140446"/>
              <a:gd name="connsiteY24" fmla="*/ 13716 h 13716"/>
              <a:gd name="connsiteX25" fmla="*/ 0 w 8140446"/>
              <a:gd name="connsiteY25" fmla="*/ 13716 h 13716"/>
              <a:gd name="connsiteX26" fmla="*/ 0 w 8140446"/>
              <a:gd name="connsiteY26" fmla="*/ 0 h 13716"/>
              <a:gd name="connsiteX0" fmla="*/ 0 w 8140446"/>
              <a:gd name="connsiteY0" fmla="*/ 0 h 13716"/>
              <a:gd name="connsiteX1" fmla="*/ 596966 w 8140446"/>
              <a:gd name="connsiteY1" fmla="*/ 0 h 13716"/>
              <a:gd name="connsiteX2" fmla="*/ 1031123 w 8140446"/>
              <a:gd name="connsiteY2" fmla="*/ 0 h 13716"/>
              <a:gd name="connsiteX3" fmla="*/ 1872303 w 8140446"/>
              <a:gd name="connsiteY3" fmla="*/ 0 h 13716"/>
              <a:gd name="connsiteX4" fmla="*/ 2469269 w 8140446"/>
              <a:gd name="connsiteY4" fmla="*/ 0 h 13716"/>
              <a:gd name="connsiteX5" fmla="*/ 3066235 w 8140446"/>
              <a:gd name="connsiteY5" fmla="*/ 0 h 13716"/>
              <a:gd name="connsiteX6" fmla="*/ 3907414 w 8140446"/>
              <a:gd name="connsiteY6" fmla="*/ 0 h 13716"/>
              <a:gd name="connsiteX7" fmla="*/ 4422976 w 8140446"/>
              <a:gd name="connsiteY7" fmla="*/ 0 h 13716"/>
              <a:gd name="connsiteX8" fmla="*/ 5264155 w 8140446"/>
              <a:gd name="connsiteY8" fmla="*/ 0 h 13716"/>
              <a:gd name="connsiteX9" fmla="*/ 6105335 w 8140446"/>
              <a:gd name="connsiteY9" fmla="*/ 0 h 13716"/>
              <a:gd name="connsiteX10" fmla="*/ 6783705 w 8140446"/>
              <a:gd name="connsiteY10" fmla="*/ 0 h 13716"/>
              <a:gd name="connsiteX11" fmla="*/ 8140446 w 8140446"/>
              <a:gd name="connsiteY11" fmla="*/ 0 h 13716"/>
              <a:gd name="connsiteX12" fmla="*/ 8140446 w 8140446"/>
              <a:gd name="connsiteY12" fmla="*/ 13716 h 13716"/>
              <a:gd name="connsiteX13" fmla="*/ 7706289 w 8140446"/>
              <a:gd name="connsiteY13" fmla="*/ 13716 h 13716"/>
              <a:gd name="connsiteX14" fmla="*/ 6865109 w 8140446"/>
              <a:gd name="connsiteY14" fmla="*/ 13716 h 13716"/>
              <a:gd name="connsiteX15" fmla="*/ 6349548 w 8140446"/>
              <a:gd name="connsiteY15" fmla="*/ 13716 h 13716"/>
              <a:gd name="connsiteX16" fmla="*/ 5671177 w 8140446"/>
              <a:gd name="connsiteY16" fmla="*/ 13716 h 13716"/>
              <a:gd name="connsiteX17" fmla="*/ 4829998 w 8140446"/>
              <a:gd name="connsiteY17" fmla="*/ 13716 h 13716"/>
              <a:gd name="connsiteX18" fmla="*/ 4151627 w 8140446"/>
              <a:gd name="connsiteY18" fmla="*/ 13716 h 13716"/>
              <a:gd name="connsiteX19" fmla="*/ 3717470 w 8140446"/>
              <a:gd name="connsiteY19" fmla="*/ 13716 h 13716"/>
              <a:gd name="connsiteX20" fmla="*/ 3201909 w 8140446"/>
              <a:gd name="connsiteY20" fmla="*/ 13716 h 13716"/>
              <a:gd name="connsiteX21" fmla="*/ 2360729 w 8140446"/>
              <a:gd name="connsiteY21" fmla="*/ 13716 h 13716"/>
              <a:gd name="connsiteX22" fmla="*/ 1682359 w 8140446"/>
              <a:gd name="connsiteY22" fmla="*/ 13716 h 13716"/>
              <a:gd name="connsiteX23" fmla="*/ 1166797 w 8140446"/>
              <a:gd name="connsiteY23" fmla="*/ 13716 h 13716"/>
              <a:gd name="connsiteX24" fmla="*/ 0 w 8140446"/>
              <a:gd name="connsiteY24" fmla="*/ 13716 h 13716"/>
              <a:gd name="connsiteX25" fmla="*/ 0 w 8140446"/>
              <a:gd name="connsiteY25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3716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575" y="3138"/>
                  <a:pt x="8140433" y="8565"/>
                  <a:pt x="8140446" y="13716"/>
                </a:cubicBezTo>
                <a:cubicBezTo>
                  <a:pt x="7908069" y="-25208"/>
                  <a:pt x="7683037" y="17405"/>
                  <a:pt x="7543480" y="13716"/>
                </a:cubicBezTo>
                <a:cubicBezTo>
                  <a:pt x="7393752" y="5478"/>
                  <a:pt x="7221032" y="-7801"/>
                  <a:pt x="7109323" y="13716"/>
                </a:cubicBezTo>
                <a:cubicBezTo>
                  <a:pt x="7015297" y="17911"/>
                  <a:pt x="6599332" y="36327"/>
                  <a:pt x="6430952" y="13716"/>
                </a:cubicBezTo>
                <a:cubicBezTo>
                  <a:pt x="6292915" y="-38722"/>
                  <a:pt x="6142305" y="16935"/>
                  <a:pt x="5915391" y="13716"/>
                </a:cubicBezTo>
                <a:cubicBezTo>
                  <a:pt x="5682725" y="43271"/>
                  <a:pt x="5440566" y="26848"/>
                  <a:pt x="5237020" y="13716"/>
                </a:cubicBezTo>
                <a:cubicBezTo>
                  <a:pt x="5046456" y="6005"/>
                  <a:pt x="4706449" y="47404"/>
                  <a:pt x="4558650" y="13716"/>
                </a:cubicBezTo>
                <a:cubicBezTo>
                  <a:pt x="4361396" y="-5559"/>
                  <a:pt x="4145362" y="-26875"/>
                  <a:pt x="3880279" y="13716"/>
                </a:cubicBezTo>
                <a:cubicBezTo>
                  <a:pt x="3610716" y="20839"/>
                  <a:pt x="3472690" y="-564"/>
                  <a:pt x="3201909" y="13716"/>
                </a:cubicBezTo>
                <a:cubicBezTo>
                  <a:pt x="2913595" y="30525"/>
                  <a:pt x="2753317" y="-5721"/>
                  <a:pt x="2604943" y="13716"/>
                </a:cubicBezTo>
                <a:cubicBezTo>
                  <a:pt x="2450130" y="32417"/>
                  <a:pt x="1974183" y="35587"/>
                  <a:pt x="1845168" y="13716"/>
                </a:cubicBezTo>
                <a:cubicBezTo>
                  <a:pt x="1677929" y="-4352"/>
                  <a:pt x="1378098" y="-5344"/>
                  <a:pt x="1166797" y="13716"/>
                </a:cubicBezTo>
                <a:cubicBezTo>
                  <a:pt x="921150" y="48705"/>
                  <a:pt x="327457" y="42725"/>
                  <a:pt x="0" y="13716"/>
                </a:cubicBezTo>
                <a:cubicBezTo>
                  <a:pt x="-457" y="9675"/>
                  <a:pt x="580" y="3290"/>
                  <a:pt x="0" y="0"/>
                </a:cubicBezTo>
                <a:close/>
              </a:path>
              <a:path w="8140446" h="13716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39761" y="5232"/>
                  <a:pt x="8140368" y="9058"/>
                  <a:pt x="8140446" y="13716"/>
                </a:cubicBezTo>
                <a:cubicBezTo>
                  <a:pt x="7961834" y="3834"/>
                  <a:pt x="7874097" y="5778"/>
                  <a:pt x="7706289" y="13716"/>
                </a:cubicBezTo>
                <a:cubicBezTo>
                  <a:pt x="7582508" y="-19492"/>
                  <a:pt x="7179551" y="-37683"/>
                  <a:pt x="6865109" y="13716"/>
                </a:cubicBezTo>
                <a:cubicBezTo>
                  <a:pt x="6583382" y="19545"/>
                  <a:pt x="6525821" y="32124"/>
                  <a:pt x="6349548" y="13716"/>
                </a:cubicBezTo>
                <a:cubicBezTo>
                  <a:pt x="6209953" y="6309"/>
                  <a:pt x="5959707" y="-52400"/>
                  <a:pt x="5671177" y="13716"/>
                </a:cubicBezTo>
                <a:cubicBezTo>
                  <a:pt x="5387744" y="25237"/>
                  <a:pt x="5228514" y="96935"/>
                  <a:pt x="4829998" y="13716"/>
                </a:cubicBezTo>
                <a:cubicBezTo>
                  <a:pt x="4415646" y="-33168"/>
                  <a:pt x="4343809" y="24382"/>
                  <a:pt x="4151627" y="13716"/>
                </a:cubicBezTo>
                <a:cubicBezTo>
                  <a:pt x="3950673" y="-14368"/>
                  <a:pt x="3879947" y="36571"/>
                  <a:pt x="3717470" y="13716"/>
                </a:cubicBezTo>
                <a:cubicBezTo>
                  <a:pt x="3558660" y="5538"/>
                  <a:pt x="3468854" y="24803"/>
                  <a:pt x="3201909" y="13716"/>
                </a:cubicBezTo>
                <a:cubicBezTo>
                  <a:pt x="2965673" y="5933"/>
                  <a:pt x="2568327" y="17544"/>
                  <a:pt x="2360729" y="13716"/>
                </a:cubicBezTo>
                <a:cubicBezTo>
                  <a:pt x="2171885" y="44572"/>
                  <a:pt x="1923258" y="11448"/>
                  <a:pt x="1682359" y="13716"/>
                </a:cubicBezTo>
                <a:cubicBezTo>
                  <a:pt x="1430698" y="-6950"/>
                  <a:pt x="1324229" y="-6323"/>
                  <a:pt x="1166797" y="13716"/>
                </a:cubicBezTo>
                <a:cubicBezTo>
                  <a:pt x="1001390" y="37223"/>
                  <a:pt x="324313" y="53392"/>
                  <a:pt x="0" y="13716"/>
                </a:cubicBezTo>
                <a:cubicBezTo>
                  <a:pt x="427" y="7441"/>
                  <a:pt x="425" y="4765"/>
                  <a:pt x="0" y="0"/>
                </a:cubicBezTo>
                <a:close/>
              </a:path>
              <a:path w="8140446" h="13716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370" y="2812"/>
                  <a:pt x="8139830" y="9122"/>
                  <a:pt x="8140446" y="13716"/>
                </a:cubicBezTo>
                <a:cubicBezTo>
                  <a:pt x="7892673" y="-8584"/>
                  <a:pt x="7668025" y="-3922"/>
                  <a:pt x="7543480" y="13716"/>
                </a:cubicBezTo>
                <a:cubicBezTo>
                  <a:pt x="7406710" y="-8039"/>
                  <a:pt x="7207646" y="4321"/>
                  <a:pt x="7109323" y="13716"/>
                </a:cubicBezTo>
                <a:cubicBezTo>
                  <a:pt x="6993037" y="44439"/>
                  <a:pt x="6598723" y="54833"/>
                  <a:pt x="6430952" y="13716"/>
                </a:cubicBezTo>
                <a:cubicBezTo>
                  <a:pt x="6284771" y="10743"/>
                  <a:pt x="6162730" y="15778"/>
                  <a:pt x="5915391" y="13716"/>
                </a:cubicBezTo>
                <a:cubicBezTo>
                  <a:pt x="5684668" y="9031"/>
                  <a:pt x="5422852" y="49046"/>
                  <a:pt x="5237020" y="13716"/>
                </a:cubicBezTo>
                <a:cubicBezTo>
                  <a:pt x="5035482" y="21724"/>
                  <a:pt x="4719808" y="50573"/>
                  <a:pt x="4558650" y="13716"/>
                </a:cubicBezTo>
                <a:cubicBezTo>
                  <a:pt x="4375169" y="-40159"/>
                  <a:pt x="4137553" y="7514"/>
                  <a:pt x="3880279" y="13716"/>
                </a:cubicBezTo>
                <a:cubicBezTo>
                  <a:pt x="3624533" y="28076"/>
                  <a:pt x="3467387" y="1908"/>
                  <a:pt x="3201909" y="13716"/>
                </a:cubicBezTo>
                <a:cubicBezTo>
                  <a:pt x="2918126" y="68770"/>
                  <a:pt x="2717830" y="-21728"/>
                  <a:pt x="2604943" y="13716"/>
                </a:cubicBezTo>
                <a:cubicBezTo>
                  <a:pt x="2496133" y="39953"/>
                  <a:pt x="2003915" y="13682"/>
                  <a:pt x="1845168" y="13716"/>
                </a:cubicBezTo>
                <a:cubicBezTo>
                  <a:pt x="1694518" y="10417"/>
                  <a:pt x="1344959" y="39616"/>
                  <a:pt x="1166797" y="13716"/>
                </a:cubicBezTo>
                <a:cubicBezTo>
                  <a:pt x="935925" y="64879"/>
                  <a:pt x="319712" y="-68544"/>
                  <a:pt x="0" y="13716"/>
                </a:cubicBezTo>
                <a:cubicBezTo>
                  <a:pt x="203" y="9362"/>
                  <a:pt x="845" y="232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3716"/>
                      <a:gd name="connsiteX1" fmla="*/ 434157 w 8140446"/>
                      <a:gd name="connsiteY1" fmla="*/ 0 h 13716"/>
                      <a:gd name="connsiteX2" fmla="*/ 1193932 w 8140446"/>
                      <a:gd name="connsiteY2" fmla="*/ 0 h 13716"/>
                      <a:gd name="connsiteX3" fmla="*/ 1628089 w 8140446"/>
                      <a:gd name="connsiteY3" fmla="*/ 0 h 13716"/>
                      <a:gd name="connsiteX4" fmla="*/ 2225055 w 8140446"/>
                      <a:gd name="connsiteY4" fmla="*/ 0 h 13716"/>
                      <a:gd name="connsiteX5" fmla="*/ 3066235 w 8140446"/>
                      <a:gd name="connsiteY5" fmla="*/ 0 h 13716"/>
                      <a:gd name="connsiteX6" fmla="*/ 3744605 w 8140446"/>
                      <a:gd name="connsiteY6" fmla="*/ 0 h 13716"/>
                      <a:gd name="connsiteX7" fmla="*/ 4504380 w 8140446"/>
                      <a:gd name="connsiteY7" fmla="*/ 0 h 13716"/>
                      <a:gd name="connsiteX8" fmla="*/ 5101346 w 8140446"/>
                      <a:gd name="connsiteY8" fmla="*/ 0 h 13716"/>
                      <a:gd name="connsiteX9" fmla="*/ 5779717 w 8140446"/>
                      <a:gd name="connsiteY9" fmla="*/ 0 h 13716"/>
                      <a:gd name="connsiteX10" fmla="*/ 6620896 w 8140446"/>
                      <a:gd name="connsiteY10" fmla="*/ 0 h 13716"/>
                      <a:gd name="connsiteX11" fmla="*/ 7136458 w 8140446"/>
                      <a:gd name="connsiteY11" fmla="*/ 0 h 13716"/>
                      <a:gd name="connsiteX12" fmla="*/ 8140446 w 8140446"/>
                      <a:gd name="connsiteY12" fmla="*/ 0 h 13716"/>
                      <a:gd name="connsiteX13" fmla="*/ 8140446 w 8140446"/>
                      <a:gd name="connsiteY13" fmla="*/ 13716 h 13716"/>
                      <a:gd name="connsiteX14" fmla="*/ 7543480 w 8140446"/>
                      <a:gd name="connsiteY14" fmla="*/ 13716 h 13716"/>
                      <a:gd name="connsiteX15" fmla="*/ 7109323 w 8140446"/>
                      <a:gd name="connsiteY15" fmla="*/ 13716 h 13716"/>
                      <a:gd name="connsiteX16" fmla="*/ 6430952 w 8140446"/>
                      <a:gd name="connsiteY16" fmla="*/ 13716 h 13716"/>
                      <a:gd name="connsiteX17" fmla="*/ 5915391 w 8140446"/>
                      <a:gd name="connsiteY17" fmla="*/ 13716 h 13716"/>
                      <a:gd name="connsiteX18" fmla="*/ 5237020 w 8140446"/>
                      <a:gd name="connsiteY18" fmla="*/ 13716 h 13716"/>
                      <a:gd name="connsiteX19" fmla="*/ 4558650 w 8140446"/>
                      <a:gd name="connsiteY19" fmla="*/ 13716 h 13716"/>
                      <a:gd name="connsiteX20" fmla="*/ 3880279 w 8140446"/>
                      <a:gd name="connsiteY20" fmla="*/ 13716 h 13716"/>
                      <a:gd name="connsiteX21" fmla="*/ 3201909 w 8140446"/>
                      <a:gd name="connsiteY21" fmla="*/ 13716 h 13716"/>
                      <a:gd name="connsiteX22" fmla="*/ 2604943 w 8140446"/>
                      <a:gd name="connsiteY22" fmla="*/ 13716 h 13716"/>
                      <a:gd name="connsiteX23" fmla="*/ 1845168 w 8140446"/>
                      <a:gd name="connsiteY23" fmla="*/ 13716 h 13716"/>
                      <a:gd name="connsiteX24" fmla="*/ 1166797 w 8140446"/>
                      <a:gd name="connsiteY24" fmla="*/ 13716 h 13716"/>
                      <a:gd name="connsiteX25" fmla="*/ 0 w 8140446"/>
                      <a:gd name="connsiteY25" fmla="*/ 13716 h 13716"/>
                      <a:gd name="connsiteX26" fmla="*/ 0 w 8140446"/>
                      <a:gd name="connsiteY26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3716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543" y="2784"/>
                          <a:pt x="8140462" y="9558"/>
                          <a:pt x="8140446" y="13716"/>
                        </a:cubicBezTo>
                        <a:cubicBezTo>
                          <a:pt x="7906329" y="-7615"/>
                          <a:pt x="7681180" y="22893"/>
                          <a:pt x="7543480" y="13716"/>
                        </a:cubicBezTo>
                        <a:cubicBezTo>
                          <a:pt x="7405780" y="4539"/>
                          <a:pt x="7216607" y="-912"/>
                          <a:pt x="7109323" y="13716"/>
                        </a:cubicBezTo>
                        <a:cubicBezTo>
                          <a:pt x="7002039" y="28344"/>
                          <a:pt x="6576231" y="38120"/>
                          <a:pt x="6430952" y="13716"/>
                        </a:cubicBezTo>
                        <a:cubicBezTo>
                          <a:pt x="6285673" y="-10688"/>
                          <a:pt x="6138840" y="29949"/>
                          <a:pt x="5915391" y="13716"/>
                        </a:cubicBezTo>
                        <a:cubicBezTo>
                          <a:pt x="5691942" y="-2517"/>
                          <a:pt x="5459460" y="47094"/>
                          <a:pt x="5237020" y="13716"/>
                        </a:cubicBezTo>
                        <a:cubicBezTo>
                          <a:pt x="5014580" y="-19662"/>
                          <a:pt x="4747677" y="35877"/>
                          <a:pt x="4558650" y="13716"/>
                        </a:cubicBezTo>
                        <a:cubicBezTo>
                          <a:pt x="4369623" y="-8445"/>
                          <a:pt x="4146061" y="7996"/>
                          <a:pt x="3880279" y="13716"/>
                        </a:cubicBezTo>
                        <a:cubicBezTo>
                          <a:pt x="3614497" y="19436"/>
                          <a:pt x="3473808" y="-17480"/>
                          <a:pt x="3201909" y="13716"/>
                        </a:cubicBezTo>
                        <a:cubicBezTo>
                          <a:pt x="2930010" y="44912"/>
                          <a:pt x="2728175" y="-8002"/>
                          <a:pt x="2604943" y="13716"/>
                        </a:cubicBezTo>
                        <a:cubicBezTo>
                          <a:pt x="2481711" y="35434"/>
                          <a:pt x="2004334" y="22380"/>
                          <a:pt x="1845168" y="13716"/>
                        </a:cubicBezTo>
                        <a:cubicBezTo>
                          <a:pt x="1686003" y="5052"/>
                          <a:pt x="1375070" y="33008"/>
                          <a:pt x="1166797" y="13716"/>
                        </a:cubicBezTo>
                        <a:cubicBezTo>
                          <a:pt x="958524" y="-5576"/>
                          <a:pt x="342846" y="4308"/>
                          <a:pt x="0" y="13716"/>
                        </a:cubicBezTo>
                        <a:cubicBezTo>
                          <a:pt x="-100" y="9589"/>
                          <a:pt x="468" y="2983"/>
                          <a:pt x="0" y="0"/>
                        </a:cubicBezTo>
                        <a:close/>
                      </a:path>
                      <a:path w="8140446" h="13716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39772" y="5682"/>
                          <a:pt x="8139843" y="9439"/>
                          <a:pt x="8140446" y="13716"/>
                        </a:cubicBezTo>
                        <a:cubicBezTo>
                          <a:pt x="7959314" y="-1227"/>
                          <a:pt x="7870113" y="5865"/>
                          <a:pt x="7706289" y="13716"/>
                        </a:cubicBezTo>
                        <a:cubicBezTo>
                          <a:pt x="7542465" y="21567"/>
                          <a:pt x="7157940" y="12910"/>
                          <a:pt x="6865109" y="13716"/>
                        </a:cubicBezTo>
                        <a:cubicBezTo>
                          <a:pt x="6572278" y="14522"/>
                          <a:pt x="6524256" y="33479"/>
                          <a:pt x="6349548" y="13716"/>
                        </a:cubicBezTo>
                        <a:cubicBezTo>
                          <a:pt x="6174840" y="-6047"/>
                          <a:pt x="5951624" y="-4398"/>
                          <a:pt x="5671177" y="13716"/>
                        </a:cubicBezTo>
                        <a:cubicBezTo>
                          <a:pt x="5390730" y="31830"/>
                          <a:pt x="5222992" y="55486"/>
                          <a:pt x="4829998" y="13716"/>
                        </a:cubicBezTo>
                        <a:cubicBezTo>
                          <a:pt x="4437004" y="-28054"/>
                          <a:pt x="4344181" y="34515"/>
                          <a:pt x="4151627" y="13716"/>
                        </a:cubicBezTo>
                        <a:cubicBezTo>
                          <a:pt x="3959073" y="-7083"/>
                          <a:pt x="3886970" y="28303"/>
                          <a:pt x="3717470" y="13716"/>
                        </a:cubicBezTo>
                        <a:cubicBezTo>
                          <a:pt x="3547970" y="-871"/>
                          <a:pt x="3451521" y="27300"/>
                          <a:pt x="3201909" y="13716"/>
                        </a:cubicBezTo>
                        <a:cubicBezTo>
                          <a:pt x="2952297" y="132"/>
                          <a:pt x="2543413" y="1457"/>
                          <a:pt x="2360729" y="13716"/>
                        </a:cubicBezTo>
                        <a:cubicBezTo>
                          <a:pt x="2178045" y="25975"/>
                          <a:pt x="1906056" y="21275"/>
                          <a:pt x="1682359" y="13716"/>
                        </a:cubicBezTo>
                        <a:cubicBezTo>
                          <a:pt x="1458662" y="6158"/>
                          <a:pt x="1330405" y="3474"/>
                          <a:pt x="1166797" y="13716"/>
                        </a:cubicBezTo>
                        <a:cubicBezTo>
                          <a:pt x="1003189" y="23958"/>
                          <a:pt x="278098" y="14961"/>
                          <a:pt x="0" y="13716"/>
                        </a:cubicBezTo>
                        <a:cubicBezTo>
                          <a:pt x="303" y="7982"/>
                          <a:pt x="182" y="520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9421B0-C0E4-0745-B888-5AEC7621A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7038"/>
            <a:ext cx="8263830" cy="3559268"/>
          </a:xfrm>
        </p:spPr>
        <p:txBody>
          <a:bodyPr>
            <a:normAutofit/>
          </a:bodyPr>
          <a:lstStyle/>
          <a:p>
            <a:r>
              <a:rPr lang="pt-BR" sz="2000" dirty="0"/>
              <a:t>H</a:t>
            </a:r>
            <a:r>
              <a:rPr lang="pt-BR" sz="2000" baseline="-25000" dirty="0"/>
              <a:t>0</a:t>
            </a:r>
            <a:r>
              <a:rPr lang="pt-BR" sz="2000" dirty="0"/>
              <a:t>: Não há </a:t>
            </a:r>
            <a:r>
              <a:rPr lang="pt-PT" sz="2000" dirty="0"/>
              <a:t>diferença na taxa de direção embriagado entre homens e mulheres com menos de 20 anos.</a:t>
            </a:r>
            <a:r>
              <a:rPr lang="pt-BR" sz="2000" dirty="0"/>
              <a:t> </a:t>
            </a:r>
          </a:p>
          <a:p>
            <a:pPr lvl="1"/>
            <a:r>
              <a:rPr lang="pt-BR" sz="2000" b="1" dirty="0" err="1"/>
              <a:t>Qui</a:t>
            </a:r>
            <a:r>
              <a:rPr lang="pt-BR" sz="2000" b="1" dirty="0"/>
              <a:t>-quadrado: Não há relação entre as duas variáveis categóricas – são independentes</a:t>
            </a:r>
          </a:p>
          <a:p>
            <a:pPr lvl="1"/>
            <a:r>
              <a:rPr lang="pt-BR" sz="2000" b="1" dirty="0"/>
              <a:t>A proporção de bêbados = proporção das bêbadas</a:t>
            </a:r>
          </a:p>
          <a:p>
            <a:r>
              <a:rPr lang="pt-BR" sz="2000" dirty="0"/>
              <a:t>H</a:t>
            </a:r>
            <a:r>
              <a:rPr lang="pt-BR" sz="2000" baseline="-25000" dirty="0"/>
              <a:t>a</a:t>
            </a:r>
            <a:r>
              <a:rPr lang="pt-BR" sz="2000" dirty="0"/>
              <a:t>: Há diferença na taxa </a:t>
            </a:r>
            <a:r>
              <a:rPr lang="pt-PT" sz="2000" dirty="0"/>
              <a:t>de direção embriagado entre homens e mulheres com menos de 20 anos.</a:t>
            </a:r>
            <a:r>
              <a:rPr lang="pt-BR" sz="2000" dirty="0"/>
              <a:t> </a:t>
            </a:r>
          </a:p>
          <a:p>
            <a:pPr marL="0" indent="0">
              <a:buNone/>
            </a:pPr>
            <a:endParaRPr lang="pt-BR" sz="800" dirty="0"/>
          </a:p>
          <a:p>
            <a:pPr lvl="1"/>
            <a:r>
              <a:rPr lang="pt-BR" sz="1800" dirty="0"/>
              <a:t>16% </a:t>
            </a:r>
            <a:r>
              <a:rPr lang="pt-BR" sz="1800" dirty="0" err="1"/>
              <a:t>vs</a:t>
            </a:r>
            <a:r>
              <a:rPr lang="pt-BR" sz="1800" dirty="0"/>
              <a:t> 11,6% fornece forte evidência para concluir a relação?</a:t>
            </a:r>
          </a:p>
          <a:p>
            <a:pPr lvl="1"/>
            <a:r>
              <a:rPr lang="pt-BR" sz="1800" dirty="0"/>
              <a:t>Será que a amostragem não introduziu um viés significativo?</a:t>
            </a:r>
          </a:p>
        </p:txBody>
      </p:sp>
    </p:spTree>
    <p:extLst>
      <p:ext uri="{BB962C8B-B14F-4D97-AF65-F5344CB8AC3E}">
        <p14:creationId xmlns:p14="http://schemas.microsoft.com/office/powerpoint/2010/main" val="2722989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5849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9ABE91-D1D6-B340-905A-7BBC5DE8F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 dirty="0"/>
              <a:t>Abordagem </a:t>
            </a:r>
            <a:r>
              <a:rPr lang="pt-BR" dirty="0" err="1"/>
              <a:t>Qui</a:t>
            </a:r>
            <a:r>
              <a:rPr lang="pt-BR" dirty="0"/>
              <a:t>-quadrado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416783" y="1637417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9A72EE-00B0-FB47-B44F-56C66D8CB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8"/>
            <a:ext cx="7886700" cy="3263504"/>
          </a:xfrm>
        </p:spPr>
        <p:txBody>
          <a:bodyPr>
            <a:normAutofit/>
          </a:bodyPr>
          <a:lstStyle/>
          <a:p>
            <a:r>
              <a:rPr lang="pt-BR" dirty="0"/>
              <a:t>Medir a que distância os dados estão do que é afirmado na hipótese nula</a:t>
            </a:r>
          </a:p>
          <a:p>
            <a:pPr lvl="1"/>
            <a:r>
              <a:rPr lang="pt-BR" dirty="0"/>
              <a:t>Quanto mais distante da hipótese nula, mais evidências apresenta contra ela.</a:t>
            </a:r>
          </a:p>
        </p:txBody>
      </p:sp>
    </p:spTree>
    <p:extLst>
      <p:ext uri="{BB962C8B-B14F-4D97-AF65-F5344CB8AC3E}">
        <p14:creationId xmlns:p14="http://schemas.microsoft.com/office/powerpoint/2010/main" val="19028136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8F1131-C45D-5E4E-8902-C245221B8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360" y="200608"/>
            <a:ext cx="8435280" cy="857250"/>
          </a:xfrm>
        </p:spPr>
        <p:txBody>
          <a:bodyPr>
            <a:normAutofit fontScale="90000"/>
          </a:bodyPr>
          <a:lstStyle/>
          <a:p>
            <a:r>
              <a:rPr lang="pt-BR" sz="2700" b="1" dirty="0">
                <a:solidFill>
                  <a:srgbClr val="133F7F"/>
                </a:solidFill>
                <a:latin typeface="Verdana" pitchFamily="34" charset="0"/>
              </a:rPr>
              <a:t>Contagens observadas </a:t>
            </a:r>
            <a:r>
              <a:rPr lang="pt-BR" sz="2700" b="1" dirty="0" err="1">
                <a:solidFill>
                  <a:srgbClr val="133F7F"/>
                </a:solidFill>
                <a:latin typeface="Verdana" pitchFamily="34" charset="0"/>
              </a:rPr>
              <a:t>vs</a:t>
            </a:r>
            <a:r>
              <a:rPr lang="pt-BR" sz="2700" b="1" dirty="0">
                <a:solidFill>
                  <a:srgbClr val="133F7F"/>
                </a:solidFill>
                <a:latin typeface="Verdana" pitchFamily="34" charset="0"/>
              </a:rPr>
              <a:t> Contagens esperadas</a:t>
            </a:r>
            <a:br>
              <a:rPr lang="pt-BR" sz="2700" b="1" dirty="0">
                <a:solidFill>
                  <a:srgbClr val="133F7F"/>
                </a:solidFill>
                <a:latin typeface="Verdana" pitchFamily="34" charset="0"/>
              </a:rPr>
            </a:br>
            <a:r>
              <a:rPr lang="pt-BR" sz="1800" b="1" dirty="0">
                <a:solidFill>
                  <a:srgbClr val="133F7F"/>
                </a:solidFill>
                <a:latin typeface="Verdana" pitchFamily="34" charset="0"/>
              </a:rPr>
              <a:t>Trazendo para o exemplo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4B98A0AD-EE6A-0943-90CF-1C21F51D4AF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73186156"/>
              </p:ext>
            </p:extLst>
          </p:nvPr>
        </p:nvGraphicFramePr>
        <p:xfrm>
          <a:off x="2375755" y="2920629"/>
          <a:ext cx="4392489" cy="153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6125">
                  <a:extLst>
                    <a:ext uri="{9D8B030D-6E8A-4147-A177-3AD203B41FA5}">
                      <a16:colId xmlns:a16="http://schemas.microsoft.com/office/drawing/2014/main" val="2122234666"/>
                    </a:ext>
                  </a:extLst>
                </a:gridCol>
                <a:gridCol w="1116123">
                  <a:extLst>
                    <a:ext uri="{9D8B030D-6E8A-4147-A177-3AD203B41FA5}">
                      <a16:colId xmlns:a16="http://schemas.microsoft.com/office/drawing/2014/main" val="1599781939"/>
                    </a:ext>
                  </a:extLst>
                </a:gridCol>
                <a:gridCol w="1400640">
                  <a:extLst>
                    <a:ext uri="{9D8B030D-6E8A-4147-A177-3AD203B41FA5}">
                      <a16:colId xmlns:a16="http://schemas.microsoft.com/office/drawing/2014/main" val="1898463335"/>
                    </a:ext>
                  </a:extLst>
                </a:gridCol>
                <a:gridCol w="759601">
                  <a:extLst>
                    <a:ext uri="{9D8B030D-6E8A-4147-A177-3AD203B41FA5}">
                      <a16:colId xmlns:a16="http://schemas.microsoft.com/office/drawing/2014/main" val="4218058664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Alcoolizado nas últimas 2 horas (</a:t>
                      </a:r>
                      <a:r>
                        <a:rPr lang="pt-BR" dirty="0" err="1">
                          <a:solidFill>
                            <a:schemeClr val="tx1"/>
                          </a:solidFill>
                        </a:rPr>
                        <a:t>Y</a:t>
                      </a: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270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Gênero(</a:t>
                      </a:r>
                      <a:r>
                        <a:rPr lang="pt-BR" dirty="0" err="1">
                          <a:solidFill>
                            <a:schemeClr val="bg1"/>
                          </a:solidFill>
                        </a:rPr>
                        <a:t>x</a:t>
                      </a: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Sim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Não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8726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Masculino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b="1" dirty="0">
                          <a:solidFill>
                            <a:srgbClr val="FF0000"/>
                          </a:solidFill>
                        </a:rPr>
                        <a:t>???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pt-BR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???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0484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Feminino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b="1" dirty="0">
                          <a:solidFill>
                            <a:srgbClr val="FF0000"/>
                          </a:solidFill>
                        </a:rPr>
                        <a:t>???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pt-BR" sz="2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???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422639"/>
                  </a:ext>
                </a:extLst>
              </a:tr>
            </a:tbl>
          </a:graphicData>
        </a:graphic>
      </p:graphicFrame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0427B0D1-E1A6-EE43-84F0-60CC2B9DB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360" y="1200151"/>
            <a:ext cx="8332440" cy="3394472"/>
          </a:xfrm>
        </p:spPr>
        <p:txBody>
          <a:bodyPr/>
          <a:lstStyle/>
          <a:p>
            <a:r>
              <a:rPr lang="pt-BR" dirty="0"/>
              <a:t>Quantos homens bêbados seriam necessários para confirmar a hipótese nula???</a:t>
            </a:r>
          </a:p>
          <a:p>
            <a:r>
              <a:rPr lang="pt-BR" dirty="0"/>
              <a:t>Quantas mulheres bêbadas esperamos ver em vez de 16???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642DCB4-8047-F641-90D5-C747EC7BAEB5}"/>
              </a:ext>
            </a:extLst>
          </p:cNvPr>
          <p:cNvSpPr txBox="1"/>
          <p:nvPr/>
        </p:nvSpPr>
        <p:spPr>
          <a:xfrm>
            <a:off x="3590544" y="2636045"/>
            <a:ext cx="1962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>
                <a:latin typeface="Garamond" panose="02020404030301010803" pitchFamily="18" charset="0"/>
              </a:rPr>
              <a:t>Contagem Esperada</a:t>
            </a:r>
          </a:p>
        </p:txBody>
      </p:sp>
    </p:spTree>
    <p:extLst>
      <p:ext uri="{BB962C8B-B14F-4D97-AF65-F5344CB8AC3E}">
        <p14:creationId xmlns:p14="http://schemas.microsoft.com/office/powerpoint/2010/main" val="371207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3">
            <a:extLst>
              <a:ext uri="{FF2B5EF4-FFF2-40B4-BE49-F238E27FC236}">
                <a16:creationId xmlns:a16="http://schemas.microsoft.com/office/drawing/2014/main" id="{DD38EE57-B708-47C9-A4A4-E25F09FAB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5">
            <a:extLst>
              <a:ext uri="{FF2B5EF4-FFF2-40B4-BE49-F238E27FC236}">
                <a16:creationId xmlns:a16="http://schemas.microsoft.com/office/drawing/2014/main" id="{57A28182-58A5-4DBB-8F64-BD944BCA8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7282" y="476786"/>
            <a:ext cx="8356656" cy="1861602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E4A9080E-7BA6-45FC-8677-8B9D5F4DA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5">
              <a:extLst>
                <a:ext uri="{FF2B5EF4-FFF2-40B4-BE49-F238E27FC236}">
                  <a16:creationId xmlns:a16="http://schemas.microsoft.com/office/drawing/2014/main" id="{2163D516-75D4-4DE0-AC27-63719125A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6">
              <a:extLst>
                <a:ext uri="{FF2B5EF4-FFF2-40B4-BE49-F238E27FC236}">
                  <a16:creationId xmlns:a16="http://schemas.microsoft.com/office/drawing/2014/main" id="{E74A26A5-C23A-46D4-B0FF-155FB3834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47">
              <a:extLst>
                <a:ext uri="{FF2B5EF4-FFF2-40B4-BE49-F238E27FC236}">
                  <a16:creationId xmlns:a16="http://schemas.microsoft.com/office/drawing/2014/main" id="{08E0243F-1062-43C6-AD04-130DFF668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20">
              <a:extLst>
                <a:ext uri="{FF2B5EF4-FFF2-40B4-BE49-F238E27FC236}">
                  <a16:creationId xmlns:a16="http://schemas.microsoft.com/office/drawing/2014/main" id="{94C5517B-1B0F-47AA-93A5-367189969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E80455E9-9DC0-B248-A51B-21322CEA9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60" y="569853"/>
            <a:ext cx="7729890" cy="9941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 dois eventos são independentes, então a </a:t>
            </a:r>
            <a:br>
              <a:rPr lang="en-US" sz="3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P(A and B) = P(A) * P(B)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1101EB8-B8AF-8E4B-A93E-17C5A88D3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105" y="2356009"/>
            <a:ext cx="5802252" cy="2672369"/>
          </a:xfrm>
        </p:spPr>
        <p:txBody>
          <a:bodyPr vert="horz" lIns="91440" tIns="45720" rIns="91440" bIns="45720" rtlCol="0">
            <a:normAutofit/>
          </a:bodyPr>
          <a:lstStyle/>
          <a:p>
            <a:pPr marL="28575" indent="0" defTabSz="914400">
              <a:lnSpc>
                <a:spcPct val="90000"/>
              </a:lnSpc>
              <a:buNone/>
            </a:pPr>
            <a:r>
              <a:rPr lang="en-US" sz="1800" dirty="0"/>
              <a:t>P(</a:t>
            </a:r>
            <a:r>
              <a:rPr lang="en-US" sz="1800" dirty="0" err="1"/>
              <a:t>bêbado</a:t>
            </a:r>
            <a:r>
              <a:rPr lang="en-US" sz="1800" dirty="0"/>
              <a:t> &amp;&amp; </a:t>
            </a:r>
            <a:r>
              <a:rPr lang="en-US" sz="1800" dirty="0" err="1"/>
              <a:t>homem</a:t>
            </a:r>
            <a:r>
              <a:rPr lang="en-US" sz="1800" dirty="0"/>
              <a:t>) = P(</a:t>
            </a:r>
            <a:r>
              <a:rPr lang="en-US" sz="1800" dirty="0" err="1"/>
              <a:t>bêbado</a:t>
            </a:r>
            <a:r>
              <a:rPr lang="en-US" sz="1800" dirty="0"/>
              <a:t>) * P(</a:t>
            </a:r>
            <a:r>
              <a:rPr lang="en-US" sz="1800" dirty="0" err="1"/>
              <a:t>homem</a:t>
            </a:r>
            <a:r>
              <a:rPr lang="en-US" sz="1800" dirty="0"/>
              <a:t>)</a:t>
            </a:r>
          </a:p>
          <a:p>
            <a:pPr marL="328613" lvl="1" indent="0" defTabSz="914400">
              <a:lnSpc>
                <a:spcPct val="90000"/>
              </a:lnSpc>
              <a:buNone/>
            </a:pPr>
            <a:r>
              <a:rPr lang="en-US" dirty="0"/>
              <a:t>P(</a:t>
            </a:r>
            <a:r>
              <a:rPr lang="en-US" dirty="0" err="1"/>
              <a:t>bêbado</a:t>
            </a:r>
            <a:r>
              <a:rPr lang="en-US" dirty="0"/>
              <a:t>) = 93/619 </a:t>
            </a:r>
          </a:p>
          <a:p>
            <a:pPr marL="328613" lvl="1" indent="0" defTabSz="914400">
              <a:lnSpc>
                <a:spcPct val="90000"/>
              </a:lnSpc>
              <a:buNone/>
            </a:pPr>
            <a:r>
              <a:rPr lang="en-US" dirty="0"/>
              <a:t>P(</a:t>
            </a:r>
            <a:r>
              <a:rPr lang="en-US" dirty="0" err="1"/>
              <a:t>homem</a:t>
            </a:r>
            <a:r>
              <a:rPr lang="en-US" dirty="0"/>
              <a:t>) = 481/619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" indent="0" defTabSz="914400">
              <a:lnSpc>
                <a:spcPct val="90000"/>
              </a:lnSpc>
              <a:buNone/>
            </a:pPr>
            <a:r>
              <a:rPr lang="en-US" sz="1800" dirty="0"/>
              <a:t>P(</a:t>
            </a:r>
            <a:r>
              <a:rPr lang="en-US" sz="1800" dirty="0" err="1"/>
              <a:t>bêbado</a:t>
            </a:r>
            <a:r>
              <a:rPr lang="en-US" sz="1800" dirty="0"/>
              <a:t> &amp;&amp; </a:t>
            </a:r>
            <a:r>
              <a:rPr lang="en-US" sz="1800" dirty="0" err="1"/>
              <a:t>homem</a:t>
            </a:r>
            <a:r>
              <a:rPr lang="en-US" sz="1800" dirty="0"/>
              <a:t>) = (93/619) * (481/619)</a:t>
            </a:r>
          </a:p>
          <a:p>
            <a:pPr indent="-228600" defTabSz="914400">
              <a:lnSpc>
                <a:spcPct val="90000"/>
              </a:lnSpc>
            </a:pPr>
            <a:endParaRPr lang="en-US" sz="1800" dirty="0"/>
          </a:p>
          <a:p>
            <a:pPr marL="28575" indent="0" defTabSz="914400">
              <a:lnSpc>
                <a:spcPct val="90000"/>
              </a:lnSpc>
              <a:buNone/>
            </a:pPr>
            <a:r>
              <a:rPr lang="en-US" sz="1800" dirty="0" err="1"/>
              <a:t>Contagem</a:t>
            </a:r>
            <a:r>
              <a:rPr lang="en-US" sz="1800" dirty="0"/>
              <a:t> </a:t>
            </a:r>
            <a:r>
              <a:rPr lang="en-US" sz="1800" dirty="0" err="1"/>
              <a:t>Esperada</a:t>
            </a:r>
            <a:r>
              <a:rPr lang="en-US" sz="1800" dirty="0"/>
              <a:t> = </a:t>
            </a:r>
            <a:r>
              <a:rPr lang="en-US" sz="1800" u="sng" dirty="0"/>
              <a:t> Total da </a:t>
            </a:r>
            <a:r>
              <a:rPr lang="en-US" sz="1800" u="sng" dirty="0" err="1"/>
              <a:t>Coluna</a:t>
            </a:r>
            <a:r>
              <a:rPr lang="en-US" sz="1800" u="sng" dirty="0"/>
              <a:t> * Total da </a:t>
            </a:r>
            <a:r>
              <a:rPr lang="en-US" sz="1800" u="sng" dirty="0" err="1"/>
              <a:t>Linha</a:t>
            </a:r>
            <a:endParaRPr lang="en-US" sz="1800" u="sng" dirty="0"/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1800" dirty="0"/>
              <a:t>  	                                Total da </a:t>
            </a:r>
            <a:r>
              <a:rPr lang="en-US" sz="1800" dirty="0" err="1"/>
              <a:t>Tabela</a:t>
            </a:r>
            <a:endParaRPr lang="en-US" sz="1800" dirty="0"/>
          </a:p>
          <a:p>
            <a:pPr indent="-228600" defTabSz="914400">
              <a:lnSpc>
                <a:spcPct val="90000"/>
              </a:lnSpc>
            </a:pPr>
            <a:endParaRPr lang="en-US" sz="1800" dirty="0"/>
          </a:p>
        </p:txBody>
      </p:sp>
      <p:graphicFrame>
        <p:nvGraphicFramePr>
          <p:cNvPr id="9" name="Tabela 4">
            <a:extLst>
              <a:ext uri="{FF2B5EF4-FFF2-40B4-BE49-F238E27FC236}">
                <a16:creationId xmlns:a16="http://schemas.microsoft.com/office/drawing/2014/main" id="{D2E6BEC2-1DAA-6344-AC27-F154156102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0994782"/>
              </p:ext>
            </p:extLst>
          </p:nvPr>
        </p:nvGraphicFramePr>
        <p:xfrm>
          <a:off x="6156176" y="2338389"/>
          <a:ext cx="2809719" cy="1600534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906076">
                  <a:extLst>
                    <a:ext uri="{9D8B030D-6E8A-4147-A177-3AD203B41FA5}">
                      <a16:colId xmlns:a16="http://schemas.microsoft.com/office/drawing/2014/main" val="2465944401"/>
                    </a:ext>
                  </a:extLst>
                </a:gridCol>
                <a:gridCol w="597346">
                  <a:extLst>
                    <a:ext uri="{9D8B030D-6E8A-4147-A177-3AD203B41FA5}">
                      <a16:colId xmlns:a16="http://schemas.microsoft.com/office/drawing/2014/main" val="3030067359"/>
                    </a:ext>
                  </a:extLst>
                </a:gridCol>
                <a:gridCol w="606041">
                  <a:extLst>
                    <a:ext uri="{9D8B030D-6E8A-4147-A177-3AD203B41FA5}">
                      <a16:colId xmlns:a16="http://schemas.microsoft.com/office/drawing/2014/main" val="2347196192"/>
                    </a:ext>
                  </a:extLst>
                </a:gridCol>
                <a:gridCol w="700256">
                  <a:extLst>
                    <a:ext uri="{9D8B030D-6E8A-4147-A177-3AD203B41FA5}">
                      <a16:colId xmlns:a16="http://schemas.microsoft.com/office/drawing/2014/main" val="2519433352"/>
                    </a:ext>
                  </a:extLst>
                </a:gridCol>
              </a:tblGrid>
              <a:tr h="414631">
                <a:tc>
                  <a:txBody>
                    <a:bodyPr/>
                    <a:lstStyle/>
                    <a:p>
                      <a:r>
                        <a:rPr lang="pt-BR" sz="1200" b="1" cap="none" spc="0" dirty="0">
                          <a:solidFill>
                            <a:schemeClr val="tx1"/>
                          </a:solidFill>
                        </a:rPr>
                        <a:t>Gênero</a:t>
                      </a:r>
                    </a:p>
                  </a:txBody>
                  <a:tcPr marL="74917" marR="107024" marT="21405" marB="16053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200" b="1" cap="none" spc="0" dirty="0">
                          <a:solidFill>
                            <a:schemeClr val="tx1"/>
                          </a:solidFill>
                        </a:rPr>
                        <a:t>Sim</a:t>
                      </a:r>
                    </a:p>
                  </a:txBody>
                  <a:tcPr marL="74917" marR="107024" marT="21405" marB="16053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200" b="1" cap="none" spc="0" dirty="0">
                          <a:solidFill>
                            <a:schemeClr val="tx1"/>
                          </a:solidFill>
                        </a:rPr>
                        <a:t>Não</a:t>
                      </a:r>
                    </a:p>
                  </a:txBody>
                  <a:tcPr marL="74917" marR="107024" marT="21405" marB="16053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200" b="1" cap="none" spc="0" dirty="0">
                          <a:solidFill>
                            <a:schemeClr val="tx1"/>
                          </a:solidFill>
                        </a:rPr>
                        <a:t>Total</a:t>
                      </a:r>
                    </a:p>
                  </a:txBody>
                  <a:tcPr marL="74917" marR="107024" marT="21405" marB="160536" anchor="b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1039855"/>
                  </a:ext>
                </a:extLst>
              </a:tr>
              <a:tr h="347622">
                <a:tc>
                  <a:txBody>
                    <a:bodyPr/>
                    <a:lstStyle/>
                    <a:p>
                      <a:r>
                        <a:rPr lang="pt-BR" sz="1400" cap="none" spc="0" dirty="0">
                          <a:solidFill>
                            <a:schemeClr val="tx1"/>
                          </a:solidFill>
                        </a:rPr>
                        <a:t>Homens</a:t>
                      </a:r>
                    </a:p>
                  </a:txBody>
                  <a:tcPr marL="74917" marR="107024" marT="21405" marB="160536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cap="none" spc="0">
                          <a:solidFill>
                            <a:schemeClr val="tx1"/>
                          </a:solidFill>
                        </a:rPr>
                        <a:t>77</a:t>
                      </a:r>
                    </a:p>
                  </a:txBody>
                  <a:tcPr marL="74917" marR="107024" marT="21405" marB="1605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cap="none" spc="0">
                          <a:solidFill>
                            <a:schemeClr val="tx1"/>
                          </a:solidFill>
                        </a:rPr>
                        <a:t>404</a:t>
                      </a:r>
                    </a:p>
                  </a:txBody>
                  <a:tcPr marL="74917" marR="107024" marT="21405" marB="1605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cap="none" spc="0">
                          <a:solidFill>
                            <a:schemeClr val="tx1"/>
                          </a:solidFill>
                        </a:rPr>
                        <a:t>481</a:t>
                      </a:r>
                    </a:p>
                  </a:txBody>
                  <a:tcPr marL="74917" marR="107024" marT="21405" marB="1605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9525" cap="flat" cmpd="sng" algn="ctr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6646027"/>
                  </a:ext>
                </a:extLst>
              </a:tr>
              <a:tr h="347622">
                <a:tc>
                  <a:txBody>
                    <a:bodyPr/>
                    <a:lstStyle/>
                    <a:p>
                      <a:r>
                        <a:rPr lang="pt-BR" sz="1400" cap="none" spc="0" dirty="0">
                          <a:solidFill>
                            <a:schemeClr val="tx1"/>
                          </a:solidFill>
                        </a:rPr>
                        <a:t>Mulheres</a:t>
                      </a:r>
                    </a:p>
                  </a:txBody>
                  <a:tcPr marL="74917" marR="107024" marT="21405" marB="160536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cap="none" spc="0">
                          <a:solidFill>
                            <a:schemeClr val="tx1"/>
                          </a:solidFill>
                        </a:rPr>
                        <a:t>16</a:t>
                      </a:r>
                    </a:p>
                  </a:txBody>
                  <a:tcPr marL="74917" marR="107024" marT="21405" marB="1605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cap="none" spc="0">
                          <a:solidFill>
                            <a:schemeClr val="tx1"/>
                          </a:solidFill>
                        </a:rPr>
                        <a:t>122</a:t>
                      </a:r>
                    </a:p>
                  </a:txBody>
                  <a:tcPr marL="74917" marR="107024" marT="21405" marB="1605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cap="none" spc="0">
                          <a:solidFill>
                            <a:schemeClr val="tx1"/>
                          </a:solidFill>
                        </a:rPr>
                        <a:t>138</a:t>
                      </a:r>
                    </a:p>
                  </a:txBody>
                  <a:tcPr marL="74917" marR="107024" marT="21405" marB="1605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5049033"/>
                  </a:ext>
                </a:extLst>
              </a:tr>
              <a:tr h="347622">
                <a:tc>
                  <a:txBody>
                    <a:bodyPr/>
                    <a:lstStyle/>
                    <a:p>
                      <a:r>
                        <a:rPr lang="pt-BR" sz="1400" b="1" cap="none" spc="0">
                          <a:solidFill>
                            <a:schemeClr val="tx1"/>
                          </a:solidFill>
                        </a:rPr>
                        <a:t>Total</a:t>
                      </a:r>
                    </a:p>
                  </a:txBody>
                  <a:tcPr marL="74917" marR="107024" marT="21405" marB="160536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cap="none" spc="0">
                          <a:solidFill>
                            <a:schemeClr val="tx1"/>
                          </a:solidFill>
                        </a:rPr>
                        <a:t>93</a:t>
                      </a:r>
                    </a:p>
                  </a:txBody>
                  <a:tcPr marL="74917" marR="107024" marT="21405" marB="1605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cap="none" spc="0">
                          <a:solidFill>
                            <a:schemeClr val="tx1"/>
                          </a:solidFill>
                        </a:rPr>
                        <a:t>526</a:t>
                      </a:r>
                    </a:p>
                  </a:txBody>
                  <a:tcPr marL="74917" marR="107024" marT="21405" marB="1605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400" b="1" cap="none" spc="0" dirty="0">
                          <a:solidFill>
                            <a:schemeClr val="tx1"/>
                          </a:solidFill>
                        </a:rPr>
                        <a:t>619</a:t>
                      </a:r>
                    </a:p>
                  </a:txBody>
                  <a:tcPr marL="74917" marR="107024" marT="21405" marB="16053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82753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655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F1524A-5C7B-B643-9B52-B8BE58122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Observado </a:t>
            </a:r>
            <a:r>
              <a:rPr lang="pt-BR" dirty="0" err="1"/>
              <a:t>vs</a:t>
            </a:r>
            <a:r>
              <a:rPr lang="pt-BR" dirty="0"/>
              <a:t> Esperado</a:t>
            </a:r>
          </a:p>
        </p:txBody>
      </p:sp>
      <p:graphicFrame>
        <p:nvGraphicFramePr>
          <p:cNvPr id="5" name="Espaço Reservado para Conteúdo 4">
            <a:extLst>
              <a:ext uri="{FF2B5EF4-FFF2-40B4-BE49-F238E27FC236}">
                <a16:creationId xmlns:a16="http://schemas.microsoft.com/office/drawing/2014/main" id="{7EF74399-1BF4-AE41-829A-0919D03FED4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766399052"/>
              </p:ext>
            </p:extLst>
          </p:nvPr>
        </p:nvGraphicFramePr>
        <p:xfrm>
          <a:off x="1" y="1200151"/>
          <a:ext cx="3923928" cy="19372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3607">
                  <a:extLst>
                    <a:ext uri="{9D8B030D-6E8A-4147-A177-3AD203B41FA5}">
                      <a16:colId xmlns:a16="http://schemas.microsoft.com/office/drawing/2014/main" val="2122234666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1599781939"/>
                    </a:ext>
                  </a:extLst>
                </a:gridCol>
                <a:gridCol w="1049620">
                  <a:extLst>
                    <a:ext uri="{9D8B030D-6E8A-4147-A177-3AD203B41FA5}">
                      <a16:colId xmlns:a16="http://schemas.microsoft.com/office/drawing/2014/main" val="1898463335"/>
                    </a:ext>
                  </a:extLst>
                </a:gridCol>
                <a:gridCol w="678573">
                  <a:extLst>
                    <a:ext uri="{9D8B030D-6E8A-4147-A177-3AD203B41FA5}">
                      <a16:colId xmlns:a16="http://schemas.microsoft.com/office/drawing/2014/main" val="4218058664"/>
                    </a:ext>
                  </a:extLst>
                </a:gridCol>
              </a:tblGrid>
              <a:tr h="283646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Alcoolizado nas últimas 2 horas (</a:t>
                      </a:r>
                      <a:r>
                        <a:rPr lang="pt-BR" dirty="0" err="1">
                          <a:solidFill>
                            <a:schemeClr val="tx1"/>
                          </a:solidFill>
                        </a:rPr>
                        <a:t>Y</a:t>
                      </a: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270777"/>
                  </a:ext>
                </a:extLst>
              </a:tr>
              <a:tr h="410007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Gênero(</a:t>
                      </a:r>
                      <a:r>
                        <a:rPr lang="pt-BR" dirty="0" err="1">
                          <a:solidFill>
                            <a:schemeClr val="bg1"/>
                          </a:solidFill>
                        </a:rPr>
                        <a:t>x</a:t>
                      </a: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Sim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Não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8726876"/>
                  </a:ext>
                </a:extLst>
              </a:tr>
              <a:tr h="410007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Masculino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0484895"/>
                  </a:ext>
                </a:extLst>
              </a:tr>
              <a:tr h="410007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Feminino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9422639"/>
                  </a:ext>
                </a:extLst>
              </a:tr>
              <a:tr h="410007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526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7057231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35C9A01D-AEE3-F94F-9146-56171751259F}"/>
              </a:ext>
            </a:extLst>
          </p:cNvPr>
          <p:cNvSpPr txBox="1"/>
          <p:nvPr/>
        </p:nvSpPr>
        <p:spPr>
          <a:xfrm>
            <a:off x="1519559" y="3219824"/>
            <a:ext cx="120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Observado</a:t>
            </a:r>
          </a:p>
        </p:txBody>
      </p:sp>
      <p:graphicFrame>
        <p:nvGraphicFramePr>
          <p:cNvPr id="7" name="Espaço Reservado para Conteúdo 4">
            <a:extLst>
              <a:ext uri="{FF2B5EF4-FFF2-40B4-BE49-F238E27FC236}">
                <a16:creationId xmlns:a16="http://schemas.microsoft.com/office/drawing/2014/main" id="{6F477353-7516-7042-B299-D9A2B251265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167249476"/>
              </p:ext>
            </p:extLst>
          </p:nvPr>
        </p:nvGraphicFramePr>
        <p:xfrm>
          <a:off x="4139948" y="2869074"/>
          <a:ext cx="5004051" cy="2274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711">
                  <a:extLst>
                    <a:ext uri="{9D8B030D-6E8A-4147-A177-3AD203B41FA5}">
                      <a16:colId xmlns:a16="http://schemas.microsoft.com/office/drawing/2014/main" val="2122234666"/>
                    </a:ext>
                  </a:extLst>
                </a:gridCol>
                <a:gridCol w="1646584">
                  <a:extLst>
                    <a:ext uri="{9D8B030D-6E8A-4147-A177-3AD203B41FA5}">
                      <a16:colId xmlns:a16="http://schemas.microsoft.com/office/drawing/2014/main" val="1599781939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1898463335"/>
                    </a:ext>
                  </a:extLst>
                </a:gridCol>
                <a:gridCol w="539556">
                  <a:extLst>
                    <a:ext uri="{9D8B030D-6E8A-4147-A177-3AD203B41FA5}">
                      <a16:colId xmlns:a16="http://schemas.microsoft.com/office/drawing/2014/main" val="4218058664"/>
                    </a:ext>
                  </a:extLst>
                </a:gridCol>
              </a:tblGrid>
              <a:tr h="335364">
                <a:tc gridSpan="4">
                  <a:txBody>
                    <a:bodyPr/>
                    <a:lstStyle/>
                    <a:p>
                      <a:pPr algn="ctr"/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Alcoolizado nas últimas 2 horas (</a:t>
                      </a:r>
                      <a:r>
                        <a:rPr lang="pt-BR" dirty="0" err="1">
                          <a:solidFill>
                            <a:schemeClr val="tx1"/>
                          </a:solidFill>
                        </a:rPr>
                        <a:t>Y</a:t>
                      </a:r>
                      <a:r>
                        <a:rPr lang="pt-BR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270777"/>
                  </a:ext>
                </a:extLst>
              </a:tr>
              <a:tr h="484766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Gênero(</a:t>
                      </a:r>
                      <a:r>
                        <a:rPr lang="pt-BR" dirty="0" err="1">
                          <a:solidFill>
                            <a:schemeClr val="bg1"/>
                          </a:solidFill>
                        </a:rPr>
                        <a:t>x</a:t>
                      </a: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Sim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Não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8726876"/>
                  </a:ext>
                </a:extLst>
              </a:tr>
              <a:tr h="484766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Masculino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(93*481)/619 = 72,3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(526*481)/619 = 408,7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0484895"/>
                  </a:ext>
                </a:extLst>
              </a:tr>
              <a:tr h="484766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Feminino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(93*138)/619 = 20,7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(526*481)/619 = 117,3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138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9422639"/>
                  </a:ext>
                </a:extLst>
              </a:tr>
              <a:tr h="484766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Total</a:t>
                      </a:r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93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526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3915191"/>
                  </a:ext>
                </a:extLst>
              </a:tr>
            </a:tbl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B11C750F-1FD4-B04F-932E-C6FC34B3C365}"/>
              </a:ext>
            </a:extLst>
          </p:cNvPr>
          <p:cNvSpPr txBox="1"/>
          <p:nvPr/>
        </p:nvSpPr>
        <p:spPr>
          <a:xfrm>
            <a:off x="6300192" y="2499742"/>
            <a:ext cx="1053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Esperado</a:t>
            </a:r>
          </a:p>
        </p:txBody>
      </p:sp>
    </p:spTree>
    <p:extLst>
      <p:ext uri="{BB962C8B-B14F-4D97-AF65-F5344CB8AC3E}">
        <p14:creationId xmlns:p14="http://schemas.microsoft.com/office/powerpoint/2010/main" val="3046281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5FEECEAF-EA4B-304C-BCD0-3D4BC7C5A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04" y="4299941"/>
            <a:ext cx="9036496" cy="527419"/>
          </a:xfrm>
        </p:spPr>
        <p:txBody>
          <a:bodyPr/>
          <a:lstStyle/>
          <a:p>
            <a:r>
              <a:rPr lang="pt-BR" sz="1600" b="0" i="1" dirty="0" err="1"/>
              <a:t>k</a:t>
            </a:r>
            <a:r>
              <a:rPr lang="pt-BR" sz="1600" b="0" i="1" dirty="0"/>
              <a:t> é o grau de liberdade (estimador de número de categorias independentes menos 1)</a:t>
            </a:r>
            <a:br>
              <a:rPr lang="pt-BR" sz="1600" b="0" i="1" dirty="0"/>
            </a:br>
            <a:r>
              <a:rPr lang="pt-BR" sz="1600" i="1" dirty="0" err="1"/>
              <a:t>k</a:t>
            </a:r>
            <a:r>
              <a:rPr lang="pt-BR" sz="1600" i="1" dirty="0"/>
              <a:t> = </a:t>
            </a:r>
            <a:r>
              <a:rPr lang="pt-BR" sz="1600" i="1" dirty="0" err="1"/>
              <a:t>n</a:t>
            </a:r>
            <a:r>
              <a:rPr lang="pt-BR" sz="1600" i="1" dirty="0"/>
              <a:t> - 1</a:t>
            </a:r>
          </a:p>
        </p:txBody>
      </p:sp>
      <p:pic>
        <p:nvPicPr>
          <p:cNvPr id="15" name="Espaço Reservado para Conteúdo 14" descr="Uma imagem contendo relógio&#10;&#10;Descrição gerada automaticamente">
            <a:extLst>
              <a:ext uri="{FF2B5EF4-FFF2-40B4-BE49-F238E27FC236}">
                <a16:creationId xmlns:a16="http://schemas.microsoft.com/office/drawing/2014/main" id="{DE9E176B-46BD-3F4A-9475-A4B13D85A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6979" y="53430"/>
            <a:ext cx="2824842" cy="1115987"/>
          </a:xfrm>
        </p:spPr>
      </p:pic>
      <p:grpSp>
        <p:nvGrpSpPr>
          <p:cNvPr id="13" name="Agrupar 12">
            <a:extLst>
              <a:ext uri="{FF2B5EF4-FFF2-40B4-BE49-F238E27FC236}">
                <a16:creationId xmlns:a16="http://schemas.microsoft.com/office/drawing/2014/main" id="{9B494BB9-4F53-E745-BC56-419CBCF9A653}"/>
              </a:ext>
            </a:extLst>
          </p:cNvPr>
          <p:cNvGrpSpPr/>
          <p:nvPr/>
        </p:nvGrpSpPr>
        <p:grpSpPr>
          <a:xfrm>
            <a:off x="2069974" y="1275606"/>
            <a:ext cx="5004051" cy="2310736"/>
            <a:chOff x="2069974" y="1275606"/>
            <a:chExt cx="5004051" cy="2310736"/>
          </a:xfrm>
        </p:grpSpPr>
        <p:graphicFrame>
          <p:nvGraphicFramePr>
            <p:cNvPr id="8" name="Espaço Reservado para Conteúdo 4">
              <a:extLst>
                <a:ext uri="{FF2B5EF4-FFF2-40B4-BE49-F238E27FC236}">
                  <a16:creationId xmlns:a16="http://schemas.microsoft.com/office/drawing/2014/main" id="{447FADC7-2106-194D-B972-109C3696BEF6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848456990"/>
                </p:ext>
              </p:extLst>
            </p:nvPr>
          </p:nvGraphicFramePr>
          <p:xfrm>
            <a:off x="2069974" y="1275606"/>
            <a:ext cx="5004051" cy="2310736"/>
          </p:xfrm>
          <a:graphic>
            <a:graphicData uri="http://schemas.openxmlformats.org/drawingml/2006/table">
              <a:tbl>
                <a:tblPr firstRow="1" bandRow="1">
                  <a:tableStyleId>{5C22544A-7EE6-4342-B048-85BDC9FD1C3A}</a:tableStyleId>
                </a:tblPr>
                <a:tblGrid>
                  <a:gridCol w="1017711">
                    <a:extLst>
                      <a:ext uri="{9D8B030D-6E8A-4147-A177-3AD203B41FA5}">
                        <a16:colId xmlns:a16="http://schemas.microsoft.com/office/drawing/2014/main" val="2122234666"/>
                      </a:ext>
                    </a:extLst>
                  </a:gridCol>
                  <a:gridCol w="1646584">
                    <a:extLst>
                      <a:ext uri="{9D8B030D-6E8A-4147-A177-3AD203B41FA5}">
                        <a16:colId xmlns:a16="http://schemas.microsoft.com/office/drawing/2014/main" val="1599781939"/>
                      </a:ext>
                    </a:extLst>
                  </a:gridCol>
                  <a:gridCol w="1637931">
                    <a:extLst>
                      <a:ext uri="{9D8B030D-6E8A-4147-A177-3AD203B41FA5}">
                        <a16:colId xmlns:a16="http://schemas.microsoft.com/office/drawing/2014/main" val="1898463335"/>
                      </a:ext>
                    </a:extLst>
                  </a:gridCol>
                  <a:gridCol w="701825">
                    <a:extLst>
                      <a:ext uri="{9D8B030D-6E8A-4147-A177-3AD203B41FA5}">
                        <a16:colId xmlns:a16="http://schemas.microsoft.com/office/drawing/2014/main" val="4218058664"/>
                      </a:ext>
                    </a:extLst>
                  </a:gridCol>
                </a:tblGrid>
                <a:tr h="335364">
                  <a:tc gridSpan="4">
                    <a:txBody>
                      <a:bodyPr/>
                      <a:lstStyle/>
                      <a:p>
                        <a:pPr algn="ctr"/>
                        <a:r>
                          <a:rPr lang="pt-BR" dirty="0">
                            <a:solidFill>
                              <a:schemeClr val="tx1"/>
                            </a:solidFill>
                          </a:rPr>
                          <a:t>Alcoolizado nas últimas 2 horas (</a:t>
                        </a:r>
                        <a:r>
                          <a:rPr lang="pt-BR" dirty="0" err="1">
                            <a:solidFill>
                              <a:schemeClr val="tx1"/>
                            </a:solidFill>
                          </a:rPr>
                          <a:t>Y</a:t>
                        </a:r>
                        <a:r>
                          <a:rPr lang="pt-BR" dirty="0">
                            <a:solidFill>
                              <a:schemeClr val="tx1"/>
                            </a:solidFill>
                          </a:rPr>
                          <a:t>)</a:t>
                        </a:r>
                      </a:p>
                    </a:txBody>
                    <a:tcPr>
                      <a:solidFill>
                        <a:schemeClr val="bg1">
                          <a:lumMod val="9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endParaRPr lang="pt-BR" dirty="0"/>
                      </a:p>
                    </a:txBody>
                    <a:tcPr>
                      <a:solidFill>
                        <a:schemeClr val="bg1">
                          <a:lumMod val="9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endParaRPr lang="pt-BR" dirty="0"/>
                      </a:p>
                    </a:txBody>
                    <a:tcPr>
                      <a:solidFill>
                        <a:schemeClr val="bg1">
                          <a:lumMod val="95000"/>
                        </a:schemeClr>
                      </a:solidFill>
                    </a:tcPr>
                  </a:tc>
                  <a:tc hMerge="1">
                    <a:txBody>
                      <a:bodyPr/>
                      <a:lstStyle/>
                      <a:p>
                        <a:endParaRPr lang="pt-BR" dirty="0"/>
                      </a:p>
                    </a:txBody>
                    <a:tcPr>
                      <a:solidFill>
                        <a:schemeClr val="bg1">
                          <a:lumMod val="95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725270777"/>
                    </a:ext>
                  </a:extLst>
                </a:tr>
                <a:tr h="484766">
                  <a:tc>
                    <a:txBody>
                      <a:bodyPr/>
                      <a:lstStyle/>
                      <a:p>
                        <a:r>
                          <a:rPr lang="pt-BR" dirty="0">
                            <a:solidFill>
                              <a:schemeClr val="bg1"/>
                            </a:solidFill>
                          </a:rPr>
                          <a:t>Gênero(</a:t>
                        </a:r>
                        <a:r>
                          <a:rPr lang="pt-BR" dirty="0" err="1">
                            <a:solidFill>
                              <a:schemeClr val="bg1"/>
                            </a:solidFill>
                          </a:rPr>
                          <a:t>x</a:t>
                        </a:r>
                        <a:r>
                          <a:rPr lang="pt-BR" dirty="0">
                            <a:solidFill>
                              <a:schemeClr val="bg1"/>
                            </a:solidFill>
                          </a:rPr>
                          <a:t>)</a:t>
                        </a:r>
                      </a:p>
                    </a:txBody>
                    <a:tcPr>
                      <a:solidFill>
                        <a:schemeClr val="accent3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r>
                          <a:rPr lang="pt-BR" dirty="0">
                            <a:solidFill>
                              <a:schemeClr val="bg1"/>
                            </a:solidFill>
                          </a:rPr>
                          <a:t>Sim</a:t>
                        </a:r>
                      </a:p>
                    </a:txBody>
                    <a:tcPr>
                      <a:solidFill>
                        <a:schemeClr val="accent3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r>
                          <a:rPr lang="pt-BR" dirty="0">
                            <a:solidFill>
                              <a:schemeClr val="bg1"/>
                            </a:solidFill>
                          </a:rPr>
                          <a:t>Não</a:t>
                        </a:r>
                      </a:p>
                    </a:txBody>
                    <a:tcPr>
                      <a:solidFill>
                        <a:schemeClr val="accent3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r>
                          <a:rPr lang="pt-BR" dirty="0">
                            <a:solidFill>
                              <a:schemeClr val="bg1"/>
                            </a:solidFill>
                          </a:rPr>
                          <a:t>Total</a:t>
                        </a:r>
                      </a:p>
                    </a:txBody>
                    <a:tcPr>
                      <a:solidFill>
                        <a:schemeClr val="accent3">
                          <a:lumMod val="50000"/>
                        </a:schemeClr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4168726876"/>
                    </a:ext>
                  </a:extLst>
                </a:tr>
                <a:tr h="484766">
                  <a:tc>
                    <a:txBody>
                      <a:bodyPr/>
                      <a:lstStyle/>
                      <a:p>
                        <a:r>
                          <a:rPr lang="pt-BR" dirty="0">
                            <a:solidFill>
                              <a:schemeClr val="bg1"/>
                            </a:solidFill>
                          </a:rPr>
                          <a:t>Masculino</a:t>
                        </a:r>
                      </a:p>
                    </a:txBody>
                    <a:tcPr>
                      <a:solidFill>
                        <a:schemeClr val="accent3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l"/>
                        <a:r>
                          <a:rPr lang="pt-BR" dirty="0"/>
                          <a:t>77</a:t>
                        </a:r>
                      </a:p>
                      <a:p>
                        <a:pPr algn="r"/>
                        <a:r>
                          <a:rPr lang="pt-BR" dirty="0"/>
                          <a:t>72,3</a:t>
                        </a:r>
                      </a:p>
                    </a:txBody>
                    <a:tcPr anchor="b"/>
                  </a:tc>
                  <a:tc>
                    <a:txBody>
                      <a:bodyPr/>
                      <a:lstStyle/>
                      <a:p>
                        <a:pPr algn="l"/>
                        <a:r>
                          <a:rPr lang="pt-BR" dirty="0"/>
                          <a:t>404</a:t>
                        </a:r>
                      </a:p>
                      <a:p>
                        <a:pPr algn="r"/>
                        <a:r>
                          <a:rPr lang="pt-BR" dirty="0"/>
                          <a:t>408,7</a:t>
                        </a:r>
                      </a:p>
                    </a:txBody>
                    <a:tcPr anchor="b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pt-BR" dirty="0"/>
                          <a:t>481</a:t>
                        </a: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2930484895"/>
                    </a:ext>
                  </a:extLst>
                </a:tr>
                <a:tr h="484766">
                  <a:tc>
                    <a:txBody>
                      <a:bodyPr/>
                      <a:lstStyle/>
                      <a:p>
                        <a:r>
                          <a:rPr lang="pt-BR" dirty="0">
                            <a:solidFill>
                              <a:schemeClr val="bg1"/>
                            </a:solidFill>
                          </a:rPr>
                          <a:t>Feminino</a:t>
                        </a:r>
                      </a:p>
                    </a:txBody>
                    <a:tcPr>
                      <a:solidFill>
                        <a:schemeClr val="accent3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l"/>
                        <a:r>
                          <a:rPr lang="pt-BR" dirty="0"/>
                          <a:t>16</a:t>
                        </a:r>
                      </a:p>
                      <a:p>
                        <a:pPr algn="r"/>
                        <a:r>
                          <a:rPr lang="pt-BR" dirty="0"/>
                          <a:t>20,7</a:t>
                        </a:r>
                      </a:p>
                    </a:txBody>
                    <a:tcPr anchor="b"/>
                  </a:tc>
                  <a:tc>
                    <a:txBody>
                      <a:bodyPr/>
                      <a:lstStyle/>
                      <a:p>
                        <a:pPr algn="l"/>
                        <a:r>
                          <a:rPr lang="pt-BR" dirty="0"/>
                          <a:t>122</a:t>
                        </a:r>
                      </a:p>
                      <a:p>
                        <a:pPr algn="r"/>
                        <a:r>
                          <a:rPr lang="pt-BR" dirty="0"/>
                          <a:t>117,3</a:t>
                        </a:r>
                      </a:p>
                    </a:txBody>
                    <a:tcPr anchor="b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pt-BR" dirty="0"/>
                          <a:t>138</a:t>
                        </a: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3629422639"/>
                    </a:ext>
                  </a:extLst>
                </a:tr>
                <a:tr h="484766">
                  <a:tc>
                    <a:txBody>
                      <a:bodyPr/>
                      <a:lstStyle/>
                      <a:p>
                        <a:r>
                          <a:rPr lang="pt-BR" dirty="0">
                            <a:solidFill>
                              <a:schemeClr val="bg1"/>
                            </a:solidFill>
                          </a:rPr>
                          <a:t>Total</a:t>
                        </a:r>
                      </a:p>
                    </a:txBody>
                    <a:tcPr>
                      <a:solidFill>
                        <a:schemeClr val="accent3">
                          <a:lumMod val="50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pt-BR" dirty="0"/>
                          <a:t>93</a:t>
                        </a: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pt-BR" dirty="0"/>
                          <a:t>526</a:t>
                        </a:r>
                      </a:p>
                    </a:txBody>
                    <a:tcPr anchor="ctr"/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pt-BR" dirty="0"/>
                          <a:t>619</a:t>
                        </a:r>
                      </a:p>
                    </a:txBody>
                    <a:tcPr anchor="ctr"/>
                  </a:tc>
                  <a:extLst>
                    <a:ext uri="{0D108BD9-81ED-4DB2-BD59-A6C34878D82A}">
                      <a16:rowId xmlns:a16="http://schemas.microsoft.com/office/drawing/2014/main" val="2473915191"/>
                    </a:ext>
                  </a:extLst>
                </a:tr>
              </a:tbl>
            </a:graphicData>
          </a:graphic>
        </p:graphicFrame>
        <p:sp>
          <p:nvSpPr>
            <p:cNvPr id="9" name="Triângulo Retângulo 8">
              <a:extLst>
                <a:ext uri="{FF2B5EF4-FFF2-40B4-BE49-F238E27FC236}">
                  <a16:creationId xmlns:a16="http://schemas.microsoft.com/office/drawing/2014/main" id="{B098DAA6-7250-F644-AFC1-A9AE12B229D5}"/>
                </a:ext>
              </a:extLst>
            </p:cNvPr>
            <p:cNvSpPr/>
            <p:nvPr/>
          </p:nvSpPr>
          <p:spPr>
            <a:xfrm flipH="1">
              <a:off x="3059832" y="2088000"/>
              <a:ext cx="1656184" cy="504056"/>
            </a:xfrm>
            <a:prstGeom prst="rtTriangle">
              <a:avLst/>
            </a:prstGeom>
            <a:solidFill>
              <a:schemeClr val="accent1">
                <a:alpha val="6163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Triângulo Retângulo 9">
              <a:extLst>
                <a:ext uri="{FF2B5EF4-FFF2-40B4-BE49-F238E27FC236}">
                  <a16:creationId xmlns:a16="http://schemas.microsoft.com/office/drawing/2014/main" id="{BF1FEEE9-84B7-B44D-8793-55FA80F3FF2B}"/>
                </a:ext>
              </a:extLst>
            </p:cNvPr>
            <p:cNvSpPr/>
            <p:nvPr/>
          </p:nvSpPr>
          <p:spPr>
            <a:xfrm flipH="1">
              <a:off x="4716016" y="2088000"/>
              <a:ext cx="1656184" cy="504056"/>
            </a:xfrm>
            <a:prstGeom prst="rtTriangle">
              <a:avLst/>
            </a:prstGeom>
            <a:solidFill>
              <a:schemeClr val="accent1">
                <a:alpha val="6163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Triângulo Retângulo 10">
              <a:extLst>
                <a:ext uri="{FF2B5EF4-FFF2-40B4-BE49-F238E27FC236}">
                  <a16:creationId xmlns:a16="http://schemas.microsoft.com/office/drawing/2014/main" id="{FFB49ECC-F0A9-A445-97E0-B9D072474FE7}"/>
                </a:ext>
              </a:extLst>
            </p:cNvPr>
            <p:cNvSpPr/>
            <p:nvPr/>
          </p:nvSpPr>
          <p:spPr>
            <a:xfrm flipH="1">
              <a:off x="3059832" y="2628000"/>
              <a:ext cx="1656184" cy="468000"/>
            </a:xfrm>
            <a:prstGeom prst="rtTriangle">
              <a:avLst/>
            </a:prstGeom>
            <a:solidFill>
              <a:schemeClr val="accent1">
                <a:alpha val="6163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Triângulo Retângulo 11">
              <a:extLst>
                <a:ext uri="{FF2B5EF4-FFF2-40B4-BE49-F238E27FC236}">
                  <a16:creationId xmlns:a16="http://schemas.microsoft.com/office/drawing/2014/main" id="{85548915-C31F-FA47-8FF7-CD098568E576}"/>
                </a:ext>
              </a:extLst>
            </p:cNvPr>
            <p:cNvSpPr/>
            <p:nvPr/>
          </p:nvSpPr>
          <p:spPr>
            <a:xfrm flipH="1">
              <a:off x="4716016" y="2592000"/>
              <a:ext cx="1656184" cy="504056"/>
            </a:xfrm>
            <a:prstGeom prst="rtTriangle">
              <a:avLst/>
            </a:prstGeom>
            <a:solidFill>
              <a:schemeClr val="accent1">
                <a:alpha val="6163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4082506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143351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382212-E6D1-AF40-8F67-B090BE45E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 sz="3500" dirty="0">
                <a:solidFill>
                  <a:srgbClr val="FFFFFF"/>
                </a:solidFill>
              </a:rPr>
              <a:t>Calculando...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3A54F7-3F76-7141-A4D0-26840A26D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8800"/>
            <a:ext cx="7886700" cy="280392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pt-BR" sz="1700" dirty="0"/>
              <a:t>X</a:t>
            </a:r>
            <a:r>
              <a:rPr lang="pt-BR" sz="1700" baseline="30000" dirty="0"/>
              <a:t>2</a:t>
            </a:r>
            <a:r>
              <a:rPr lang="pt-BR" sz="1700" dirty="0"/>
              <a:t> </a:t>
            </a:r>
            <a:r>
              <a:rPr lang="pt-BR" sz="1700" b="0" dirty="0"/>
              <a:t>= </a:t>
            </a:r>
            <a:r>
              <a:rPr lang="pt-BR" sz="1700" b="0" u="sng" dirty="0"/>
              <a:t>(77 - 72,3)</a:t>
            </a:r>
            <a:r>
              <a:rPr lang="pt-BR" sz="1700" u="sng" baseline="30000" dirty="0"/>
              <a:t>2</a:t>
            </a:r>
            <a:r>
              <a:rPr lang="pt-BR" sz="1700" b="0" dirty="0"/>
              <a:t> + </a:t>
            </a:r>
            <a:r>
              <a:rPr lang="pt-BR" sz="1700" b="0" u="sng" dirty="0"/>
              <a:t>(404 - 408,7)</a:t>
            </a:r>
            <a:r>
              <a:rPr lang="pt-BR" sz="1700" u="sng" baseline="30000" dirty="0"/>
              <a:t>2</a:t>
            </a:r>
            <a:r>
              <a:rPr lang="pt-BR" sz="1700" b="0" u="sng" dirty="0"/>
              <a:t> </a:t>
            </a:r>
            <a:r>
              <a:rPr lang="pt-BR" sz="1700" b="0" dirty="0"/>
              <a:t>+ </a:t>
            </a:r>
            <a:r>
              <a:rPr lang="pt-BR" sz="1700" b="0" u="sng" dirty="0"/>
              <a:t>(16 - 20,7)</a:t>
            </a:r>
            <a:r>
              <a:rPr lang="pt-BR" sz="1700" u="sng" baseline="30000" dirty="0"/>
              <a:t>2</a:t>
            </a:r>
            <a:r>
              <a:rPr lang="pt-BR" sz="1700" b="0" dirty="0"/>
              <a:t> + </a:t>
            </a:r>
            <a:r>
              <a:rPr lang="pt-BR" sz="1700" b="0" u="sng" dirty="0"/>
              <a:t>(122 - 117,3)</a:t>
            </a:r>
            <a:r>
              <a:rPr lang="pt-BR" sz="1700" u="sng" baseline="30000" dirty="0"/>
              <a:t>2</a:t>
            </a:r>
            <a:r>
              <a:rPr lang="pt-BR" sz="1700" baseline="30000" dirty="0"/>
              <a:t>   </a:t>
            </a:r>
            <a:r>
              <a:rPr lang="pt-BR" sz="1700" b="0" dirty="0"/>
              <a:t>=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pt-BR" sz="1700" b="0" baseline="30000" dirty="0"/>
              <a:t>                   </a:t>
            </a:r>
            <a:r>
              <a:rPr lang="pt-BR" sz="1700" b="0" dirty="0"/>
              <a:t>72,3                  408,7                 20,7                  117,3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pt-BR" sz="1700" b="0" baseline="30000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pt-BR" sz="1700" dirty="0"/>
              <a:t>X</a:t>
            </a:r>
            <a:r>
              <a:rPr lang="pt-BR" sz="1700" baseline="30000" dirty="0"/>
              <a:t>2 </a:t>
            </a:r>
            <a:r>
              <a:rPr lang="pt-BR" sz="1700" b="0" dirty="0"/>
              <a:t>= 0.306 + 0,054 + 1,067 + 0,188 = 1,62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pt-BR" sz="1700" b="0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pt-BR" sz="1700" dirty="0" err="1"/>
              <a:t>p</a:t>
            </a:r>
            <a:r>
              <a:rPr lang="pt-BR" sz="1700" b="0" dirty="0"/>
              <a:t> = 0,201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pt-BR" sz="1700" b="0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pt-BR" sz="1700" dirty="0"/>
              <a:t>X</a:t>
            </a:r>
            <a:r>
              <a:rPr lang="pt-BR" sz="1700" baseline="30000" dirty="0"/>
              <a:t>2  </a:t>
            </a:r>
            <a:r>
              <a:rPr lang="pt-BR" sz="1700" dirty="0"/>
              <a:t>&gt; 3,84 é considerado uma grande diferença </a:t>
            </a:r>
            <a:r>
              <a:rPr lang="pt-BR" sz="1700" b="0" i="1" dirty="0"/>
              <a:t>(para </a:t>
            </a:r>
            <a:r>
              <a:rPr lang="pt-BR" sz="1700" b="0" i="1" dirty="0" err="1"/>
              <a:t>k</a:t>
            </a:r>
            <a:r>
              <a:rPr lang="pt-BR" sz="1700" b="0" i="1" dirty="0"/>
              <a:t> = 1)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pt-BR" sz="1700" b="0" i="1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pt-BR" sz="1700" b="0" i="1" dirty="0"/>
              <a:t>Em casos com </a:t>
            </a:r>
            <a:r>
              <a:rPr lang="pt-BR" sz="1700" b="0" i="1" dirty="0" err="1"/>
              <a:t>k</a:t>
            </a:r>
            <a:r>
              <a:rPr lang="pt-BR" sz="1700" b="0" i="1" dirty="0"/>
              <a:t> &gt; 2, é preciso recorrer a tabelas de valores das probabilidades para cada intervalo de confiança e grau de liberdade</a:t>
            </a:r>
          </a:p>
        </p:txBody>
      </p:sp>
    </p:spTree>
    <p:extLst>
      <p:ext uri="{BB962C8B-B14F-4D97-AF65-F5344CB8AC3E}">
        <p14:creationId xmlns:p14="http://schemas.microsoft.com/office/powerpoint/2010/main" val="1010749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273843"/>
            <a:ext cx="3938487" cy="1355479"/>
          </a:xfrm>
        </p:spPr>
        <p:txBody>
          <a:bodyPr>
            <a:normAutofit/>
          </a:bodyPr>
          <a:lstStyle/>
          <a:p>
            <a:r>
              <a:rPr lang="pt-BR" dirty="0"/>
              <a:t>Agenda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1749972"/>
            <a:ext cx="3464715" cy="2882750"/>
          </a:xfrm>
        </p:spPr>
        <p:txBody>
          <a:bodyPr>
            <a:normAutofit/>
          </a:bodyPr>
          <a:lstStyle/>
          <a:p>
            <a:r>
              <a:rPr lang="pt-BR" dirty="0"/>
              <a:t>Análise Bivariada com </a:t>
            </a:r>
            <a:r>
              <a:rPr lang="pt-BR" dirty="0" err="1"/>
              <a:t>Qui</a:t>
            </a:r>
            <a:r>
              <a:rPr lang="pt-BR" dirty="0"/>
              <a:t>-Quadrado</a:t>
            </a:r>
          </a:p>
          <a:p>
            <a:pPr lvl="1"/>
            <a:r>
              <a:rPr lang="pt-BR" dirty="0"/>
              <a:t>Teste de Independência</a:t>
            </a:r>
          </a:p>
          <a:p>
            <a:pPr lvl="1"/>
            <a:r>
              <a:rPr lang="pt-BR" dirty="0"/>
              <a:t>Exemplos</a:t>
            </a:r>
          </a:p>
          <a:p>
            <a:pPr lvl="1"/>
            <a:r>
              <a:rPr lang="pt-BR" dirty="0"/>
              <a:t>Teste Post Hoc</a:t>
            </a:r>
          </a:p>
        </p:txBody>
      </p:sp>
      <p:pic>
        <p:nvPicPr>
          <p:cNvPr id="5" name="Picture 4" descr="Blocos de madeira empilhados para criar um gráfico de barras">
            <a:extLst>
              <a:ext uri="{FF2B5EF4-FFF2-40B4-BE49-F238E27FC236}">
                <a16:creationId xmlns:a16="http://schemas.microsoft.com/office/drawing/2014/main" id="{068934C4-5F7B-4498-BF27-93BAC25825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52" r="15611"/>
          <a:stretch/>
        </p:blipFill>
        <p:spPr>
          <a:xfrm>
            <a:off x="4671911" y="10"/>
            <a:ext cx="4472089" cy="51434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999963" y="-1999641"/>
            <a:ext cx="51435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5143179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737118" y="-1264380"/>
            <a:ext cx="3670923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abela do Qui-Quadrado | Estatística com Python parte 3: testes de  hipóteses | Solucionado">
            <a:extLst>
              <a:ext uri="{FF2B5EF4-FFF2-40B4-BE49-F238E27FC236}">
                <a16:creationId xmlns:a16="http://schemas.microsoft.com/office/drawing/2014/main" id="{5331DB87-2700-A146-8234-1B20F63D3CF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17470" y="0"/>
            <a:ext cx="3815216" cy="5020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0096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06D3E1-D755-DC4A-B165-2D68BBE4B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Não podemos rejeitar a H</a:t>
            </a:r>
            <a:r>
              <a:rPr lang="pt-BR" baseline="-25000" dirty="0"/>
              <a:t>0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CAB71F-8C1E-224F-99FD-BB9228BE0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p-value</a:t>
            </a:r>
            <a:r>
              <a:rPr lang="pt-BR" dirty="0"/>
              <a:t> é muito alta – 20,1%</a:t>
            </a:r>
          </a:p>
          <a:p>
            <a:r>
              <a:rPr lang="pt-BR" dirty="0"/>
              <a:t>Logo:</a:t>
            </a:r>
          </a:p>
          <a:p>
            <a:pPr marL="0" indent="0">
              <a:buNone/>
            </a:pPr>
            <a:endParaRPr lang="pt-BR" dirty="0"/>
          </a:p>
          <a:p>
            <a:pPr marL="0" indent="0" algn="ctr">
              <a:buNone/>
            </a:pPr>
            <a:r>
              <a:rPr lang="pt-BR" dirty="0"/>
              <a:t>Não há </a:t>
            </a:r>
            <a:r>
              <a:rPr lang="pt-PT" dirty="0"/>
              <a:t>diferença na taxa de direção embriagado entre homens e mulheres com menos de 20 anos.</a:t>
            </a:r>
            <a:r>
              <a:rPr lang="pt-BR" dirty="0"/>
              <a:t> 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8317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47A5D2-72CA-AF41-A746-065C52BC8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1175882"/>
            <a:ext cx="2784168" cy="2785872"/>
          </a:xfrm>
        </p:spPr>
        <p:txBody>
          <a:bodyPr anchor="ctr">
            <a:normAutofit/>
          </a:bodyPr>
          <a:lstStyle/>
          <a:p>
            <a:r>
              <a:rPr lang="pt-BR" sz="3600"/>
              <a:t>Mãos a obra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C3846A5-A498-4C9E-B4DC-13532657D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629" y="482601"/>
            <a:ext cx="846287" cy="635405"/>
            <a:chOff x="8183879" y="1000124"/>
            <a:chExt cx="1562267" cy="1172973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8A845FC1-FE68-40DE-B785-AA0F3DBD6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3879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C26048ED-7A92-4694-A168-2C6C5C0D6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83979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62A3FAA-D056-4098-8115-EA61EAF06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5733" y="629650"/>
            <a:ext cx="5086201" cy="4239291"/>
          </a:xfrm>
          <a:custGeom>
            <a:avLst/>
            <a:gdLst>
              <a:gd name="connsiteX0" fmla="*/ 2768595 w 4574113"/>
              <a:gd name="connsiteY0" fmla="*/ 2476119 h 3812472"/>
              <a:gd name="connsiteX1" fmla="*/ 3374676 w 4574113"/>
              <a:gd name="connsiteY1" fmla="*/ 2476119 h 3812472"/>
              <a:gd name="connsiteX2" fmla="*/ 3403209 w 4574113"/>
              <a:gd name="connsiteY2" fmla="*/ 2479909 h 3812472"/>
              <a:gd name="connsiteX3" fmla="*/ 3422833 w 4574113"/>
              <a:gd name="connsiteY3" fmla="*/ 2488137 h 3812472"/>
              <a:gd name="connsiteX4" fmla="*/ 3410840 w 4574113"/>
              <a:gd name="connsiteY4" fmla="*/ 2508879 h 3812472"/>
              <a:gd name="connsiteX5" fmla="*/ 2985934 w 4574113"/>
              <a:gd name="connsiteY5" fmla="*/ 3243764 h 3812472"/>
              <a:gd name="connsiteX6" fmla="*/ 2732784 w 4574113"/>
              <a:gd name="connsiteY6" fmla="*/ 3390890 h 3812472"/>
              <a:gd name="connsiteX7" fmla="*/ 2529297 w 4574113"/>
              <a:gd name="connsiteY7" fmla="*/ 3390890 h 3812472"/>
              <a:gd name="connsiteX8" fmla="*/ 2505559 w 4574113"/>
              <a:gd name="connsiteY8" fmla="*/ 3390890 h 3812472"/>
              <a:gd name="connsiteX9" fmla="*/ 2482907 w 4574113"/>
              <a:gd name="connsiteY9" fmla="*/ 3351884 h 3812472"/>
              <a:gd name="connsiteX10" fmla="*/ 2371959 w 4574113"/>
              <a:gd name="connsiteY10" fmla="*/ 3160822 h 3812472"/>
              <a:gd name="connsiteX11" fmla="*/ 2371959 w 4574113"/>
              <a:gd name="connsiteY11" fmla="*/ 3053878 h 3812472"/>
              <a:gd name="connsiteX12" fmla="*/ 2675654 w 4574113"/>
              <a:gd name="connsiteY12" fmla="*/ 2530895 h 3812472"/>
              <a:gd name="connsiteX13" fmla="*/ 2768595 w 4574113"/>
              <a:gd name="connsiteY13" fmla="*/ 2476119 h 3812472"/>
              <a:gd name="connsiteX14" fmla="*/ 3909778 w 4574113"/>
              <a:gd name="connsiteY14" fmla="*/ 676847 h 3812472"/>
              <a:gd name="connsiteX15" fmla="*/ 4305516 w 4574113"/>
              <a:gd name="connsiteY15" fmla="*/ 676847 h 3812472"/>
              <a:gd name="connsiteX16" fmla="*/ 4367056 w 4574113"/>
              <a:gd name="connsiteY16" fmla="*/ 712612 h 3812472"/>
              <a:gd name="connsiteX17" fmla="*/ 4564498 w 4574113"/>
              <a:gd name="connsiteY17" fmla="*/ 1054092 h 3812472"/>
              <a:gd name="connsiteX18" fmla="*/ 4564498 w 4574113"/>
              <a:gd name="connsiteY18" fmla="*/ 1123921 h 3812472"/>
              <a:gd name="connsiteX19" fmla="*/ 4367056 w 4574113"/>
              <a:gd name="connsiteY19" fmla="*/ 1465401 h 3812472"/>
              <a:gd name="connsiteX20" fmla="*/ 4305516 w 4574113"/>
              <a:gd name="connsiteY20" fmla="*/ 1501167 h 3812472"/>
              <a:gd name="connsiteX21" fmla="*/ 3909778 w 4574113"/>
              <a:gd name="connsiteY21" fmla="*/ 1501167 h 3812472"/>
              <a:gd name="connsiteX22" fmla="*/ 3849091 w 4574113"/>
              <a:gd name="connsiteY22" fmla="*/ 1465401 h 3812472"/>
              <a:gd name="connsiteX23" fmla="*/ 3650795 w 4574113"/>
              <a:gd name="connsiteY23" fmla="*/ 1123921 h 3812472"/>
              <a:gd name="connsiteX24" fmla="*/ 3650795 w 4574113"/>
              <a:gd name="connsiteY24" fmla="*/ 1054092 h 3812472"/>
              <a:gd name="connsiteX25" fmla="*/ 3849091 w 4574113"/>
              <a:gd name="connsiteY25" fmla="*/ 712612 h 3812472"/>
              <a:gd name="connsiteX26" fmla="*/ 3909778 w 4574113"/>
              <a:gd name="connsiteY26" fmla="*/ 676847 h 3812472"/>
              <a:gd name="connsiteX27" fmla="*/ 1104892 w 4574113"/>
              <a:gd name="connsiteY27" fmla="*/ 0 h 3812472"/>
              <a:gd name="connsiteX28" fmla="*/ 2732784 w 4574113"/>
              <a:gd name="connsiteY28" fmla="*/ 0 h 3812472"/>
              <a:gd name="connsiteX29" fmla="*/ 2985934 w 4574113"/>
              <a:gd name="connsiteY29" fmla="*/ 147125 h 3812472"/>
              <a:gd name="connsiteX30" fmla="*/ 3798122 w 4574113"/>
              <a:gd name="connsiteY30" fmla="*/ 1551823 h 3812472"/>
              <a:gd name="connsiteX31" fmla="*/ 3798122 w 4574113"/>
              <a:gd name="connsiteY31" fmla="*/ 1839068 h 3812472"/>
              <a:gd name="connsiteX32" fmla="*/ 3496551 w 4574113"/>
              <a:gd name="connsiteY32" fmla="*/ 2360642 h 3812472"/>
              <a:gd name="connsiteX33" fmla="*/ 3471135 w 4574113"/>
              <a:gd name="connsiteY33" fmla="*/ 2404597 h 3812472"/>
              <a:gd name="connsiteX34" fmla="*/ 3472029 w 4574113"/>
              <a:gd name="connsiteY34" fmla="*/ 2404972 h 3812472"/>
              <a:gd name="connsiteX35" fmla="*/ 3516881 w 4574113"/>
              <a:gd name="connsiteY35" fmla="*/ 2450209 h 3812472"/>
              <a:gd name="connsiteX36" fmla="*/ 3857970 w 4574113"/>
              <a:gd name="connsiteY36" fmla="*/ 3040131 h 3812472"/>
              <a:gd name="connsiteX37" fmla="*/ 3857970 w 4574113"/>
              <a:gd name="connsiteY37" fmla="*/ 3160764 h 3812472"/>
              <a:gd name="connsiteX38" fmla="*/ 3516881 w 4574113"/>
              <a:gd name="connsiteY38" fmla="*/ 3750684 h 3812472"/>
              <a:gd name="connsiteX39" fmla="*/ 3410567 w 4574113"/>
              <a:gd name="connsiteY39" fmla="*/ 3812472 h 3812472"/>
              <a:gd name="connsiteX40" fmla="*/ 2726911 w 4574113"/>
              <a:gd name="connsiteY40" fmla="*/ 3812472 h 3812472"/>
              <a:gd name="connsiteX41" fmla="*/ 2622074 w 4574113"/>
              <a:gd name="connsiteY41" fmla="*/ 3750684 h 3812472"/>
              <a:gd name="connsiteX42" fmla="*/ 2438330 w 4574113"/>
              <a:gd name="connsiteY42" fmla="*/ 3434265 h 3812472"/>
              <a:gd name="connsiteX43" fmla="*/ 2417573 w 4574113"/>
              <a:gd name="connsiteY43" fmla="*/ 3398519 h 3812472"/>
              <a:gd name="connsiteX44" fmla="*/ 2433905 w 4574113"/>
              <a:gd name="connsiteY44" fmla="*/ 3398519 h 3812472"/>
              <a:gd name="connsiteX45" fmla="*/ 2511101 w 4574113"/>
              <a:gd name="connsiteY45" fmla="*/ 3398519 h 3812472"/>
              <a:gd name="connsiteX46" fmla="*/ 2544636 w 4574113"/>
              <a:gd name="connsiteY46" fmla="*/ 3456269 h 3812472"/>
              <a:gd name="connsiteX47" fmla="*/ 2672757 w 4574113"/>
              <a:gd name="connsiteY47" fmla="*/ 3676902 h 3812472"/>
              <a:gd name="connsiteX48" fmla="*/ 2765699 w 4574113"/>
              <a:gd name="connsiteY48" fmla="*/ 3731679 h 3812472"/>
              <a:gd name="connsiteX49" fmla="*/ 3371780 w 4574113"/>
              <a:gd name="connsiteY49" fmla="*/ 3731679 h 3812472"/>
              <a:gd name="connsiteX50" fmla="*/ 3466029 w 4574113"/>
              <a:gd name="connsiteY50" fmla="*/ 3676902 h 3812472"/>
              <a:gd name="connsiteX51" fmla="*/ 3768415 w 4574113"/>
              <a:gd name="connsiteY51" fmla="*/ 3153920 h 3812472"/>
              <a:gd name="connsiteX52" fmla="*/ 3768415 w 4574113"/>
              <a:gd name="connsiteY52" fmla="*/ 3046975 h 3812472"/>
              <a:gd name="connsiteX53" fmla="*/ 3466029 w 4574113"/>
              <a:gd name="connsiteY53" fmla="*/ 2523992 h 3812472"/>
              <a:gd name="connsiteX54" fmla="*/ 3426268 w 4574113"/>
              <a:gd name="connsiteY54" fmla="*/ 2483888 h 3812472"/>
              <a:gd name="connsiteX55" fmla="*/ 3421667 w 4574113"/>
              <a:gd name="connsiteY55" fmla="*/ 2481960 h 3812472"/>
              <a:gd name="connsiteX56" fmla="*/ 3446331 w 4574113"/>
              <a:gd name="connsiteY56" fmla="*/ 2439303 h 3812472"/>
              <a:gd name="connsiteX57" fmla="*/ 3464674 w 4574113"/>
              <a:gd name="connsiteY57" fmla="*/ 2407578 h 3812472"/>
              <a:gd name="connsiteX58" fmla="*/ 3445649 w 4574113"/>
              <a:gd name="connsiteY58" fmla="*/ 2399601 h 3812472"/>
              <a:gd name="connsiteX59" fmla="*/ 3413464 w 4574113"/>
              <a:gd name="connsiteY59" fmla="*/ 2395325 h 3812472"/>
              <a:gd name="connsiteX60" fmla="*/ 2729808 w 4574113"/>
              <a:gd name="connsiteY60" fmla="*/ 2395325 h 3812472"/>
              <a:gd name="connsiteX61" fmla="*/ 2624971 w 4574113"/>
              <a:gd name="connsiteY61" fmla="*/ 2457112 h 3812472"/>
              <a:gd name="connsiteX62" fmla="*/ 2282405 w 4574113"/>
              <a:gd name="connsiteY62" fmla="*/ 3047034 h 3812472"/>
              <a:gd name="connsiteX63" fmla="*/ 2282405 w 4574113"/>
              <a:gd name="connsiteY63" fmla="*/ 3167666 h 3812472"/>
              <a:gd name="connsiteX64" fmla="*/ 2395478 w 4574113"/>
              <a:gd name="connsiteY64" fmla="*/ 3362386 h 3812472"/>
              <a:gd name="connsiteX65" fmla="*/ 2412031 w 4574113"/>
              <a:gd name="connsiteY65" fmla="*/ 3390890 h 3812472"/>
              <a:gd name="connsiteX66" fmla="*/ 2335350 w 4574113"/>
              <a:gd name="connsiteY66" fmla="*/ 3390890 h 3812472"/>
              <a:gd name="connsiteX67" fmla="*/ 1104892 w 4574113"/>
              <a:gd name="connsiteY67" fmla="*/ 3390890 h 3812472"/>
              <a:gd name="connsiteX68" fmla="*/ 855258 w 4574113"/>
              <a:gd name="connsiteY68" fmla="*/ 3243764 h 3812472"/>
              <a:gd name="connsiteX69" fmla="*/ 39555 w 4574113"/>
              <a:gd name="connsiteY69" fmla="*/ 1839068 h 3812472"/>
              <a:gd name="connsiteX70" fmla="*/ 39555 w 4574113"/>
              <a:gd name="connsiteY70" fmla="*/ 1551823 h 3812472"/>
              <a:gd name="connsiteX71" fmla="*/ 855258 w 4574113"/>
              <a:gd name="connsiteY71" fmla="*/ 147125 h 3812472"/>
              <a:gd name="connsiteX72" fmla="*/ 1104892 w 4574113"/>
              <a:gd name="connsiteY72" fmla="*/ 0 h 381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574113" h="3812472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BAED82-BC80-1840-A6AA-32DF3C05E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7036" y="987574"/>
            <a:ext cx="3155324" cy="2577941"/>
          </a:xfrm>
        </p:spPr>
        <p:txBody>
          <a:bodyPr anchor="ctr">
            <a:norm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Usando </a:t>
            </a:r>
            <a:r>
              <a:rPr lang="pt-BR" dirty="0" err="1">
                <a:solidFill>
                  <a:schemeClr val="bg1"/>
                </a:solidFill>
              </a:rPr>
              <a:t>Qui</a:t>
            </a:r>
            <a:r>
              <a:rPr lang="pt-BR" dirty="0">
                <a:solidFill>
                  <a:schemeClr val="bg1"/>
                </a:solidFill>
              </a:rPr>
              <a:t>-quadrado para verificar a frequência de tabagismo e dependência a nicotina.</a:t>
            </a:r>
          </a:p>
        </p:txBody>
      </p:sp>
    </p:spTree>
    <p:extLst>
      <p:ext uri="{BB962C8B-B14F-4D97-AF65-F5344CB8AC3E}">
        <p14:creationId xmlns:p14="http://schemas.microsoft.com/office/powerpoint/2010/main" val="37629468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314265-8ED4-9742-982D-B4BF07892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5338" y="205979"/>
            <a:ext cx="4268661" cy="857250"/>
          </a:xfrm>
        </p:spPr>
        <p:txBody>
          <a:bodyPr/>
          <a:lstStyle/>
          <a:p>
            <a:r>
              <a:rPr lang="pt-BR" dirty="0"/>
              <a:t>Tabela de percentuais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55C78192-D17F-974B-8FF6-C79101E873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3969122"/>
              </p:ext>
            </p:extLst>
          </p:nvPr>
        </p:nvGraphicFramePr>
        <p:xfrm>
          <a:off x="425624" y="287286"/>
          <a:ext cx="4402831" cy="1728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0708">
                  <a:extLst>
                    <a:ext uri="{9D8B030D-6E8A-4147-A177-3AD203B41FA5}">
                      <a16:colId xmlns:a16="http://schemas.microsoft.com/office/drawing/2014/main" val="2343161661"/>
                    </a:ext>
                  </a:extLst>
                </a:gridCol>
                <a:gridCol w="1471263">
                  <a:extLst>
                    <a:ext uri="{9D8B030D-6E8A-4147-A177-3AD203B41FA5}">
                      <a16:colId xmlns:a16="http://schemas.microsoft.com/office/drawing/2014/main" val="2645045297"/>
                    </a:ext>
                  </a:extLst>
                </a:gridCol>
                <a:gridCol w="1098515">
                  <a:extLst>
                    <a:ext uri="{9D8B030D-6E8A-4147-A177-3AD203B41FA5}">
                      <a16:colId xmlns:a16="http://schemas.microsoft.com/office/drawing/2014/main" val="126460317"/>
                    </a:ext>
                  </a:extLst>
                </a:gridCol>
                <a:gridCol w="732345">
                  <a:extLst>
                    <a:ext uri="{9D8B030D-6E8A-4147-A177-3AD203B41FA5}">
                      <a16:colId xmlns:a16="http://schemas.microsoft.com/office/drawing/2014/main" val="1266060362"/>
                    </a:ext>
                  </a:extLst>
                </a:gridCol>
              </a:tblGrid>
              <a:tr h="345638">
                <a:tc>
                  <a:txBody>
                    <a:bodyPr/>
                    <a:lstStyle/>
                    <a:p>
                      <a:r>
                        <a:rPr lang="pt-BR"/>
                        <a:t>Região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Não-Assegurados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Assegurados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Total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4572316"/>
                  </a:ext>
                </a:extLst>
              </a:tr>
              <a:tr h="345638">
                <a:tc>
                  <a:txBody>
                    <a:bodyPr/>
                    <a:lstStyle/>
                    <a:p>
                      <a:r>
                        <a:rPr lang="pt-BR"/>
                        <a:t>Nordeste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12,6%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87,4%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108781"/>
                  </a:ext>
                </a:extLst>
              </a:tr>
              <a:tr h="345638">
                <a:tc>
                  <a:txBody>
                    <a:bodyPr/>
                    <a:lstStyle/>
                    <a:p>
                      <a:r>
                        <a:rPr lang="pt-BR"/>
                        <a:t>Centro-oeste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12,0%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88,0%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100%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372155"/>
                  </a:ext>
                </a:extLst>
              </a:tr>
              <a:tr h="345638">
                <a:tc>
                  <a:txBody>
                    <a:bodyPr/>
                    <a:lstStyle/>
                    <a:p>
                      <a:r>
                        <a:rPr lang="pt-BR"/>
                        <a:t>Sul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18,2%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81,8%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/>
                        <a:t>100%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340389"/>
                  </a:ext>
                </a:extLst>
              </a:tr>
              <a:tr h="345638">
                <a:tc>
                  <a:txBody>
                    <a:bodyPr/>
                    <a:lstStyle/>
                    <a:p>
                      <a:r>
                        <a:rPr lang="pt-BR" dirty="0"/>
                        <a:t>Oeste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17,4%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82,6%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311535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9FE17FB8-D7AA-3844-AF0C-DAA0C9AAF9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436085"/>
              </p:ext>
            </p:extLst>
          </p:nvPr>
        </p:nvGraphicFramePr>
        <p:xfrm>
          <a:off x="432520" y="2453948"/>
          <a:ext cx="4402831" cy="2109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0708">
                  <a:extLst>
                    <a:ext uri="{9D8B030D-6E8A-4147-A177-3AD203B41FA5}">
                      <a16:colId xmlns:a16="http://schemas.microsoft.com/office/drawing/2014/main" val="2343161661"/>
                    </a:ext>
                  </a:extLst>
                </a:gridCol>
                <a:gridCol w="1471263">
                  <a:extLst>
                    <a:ext uri="{9D8B030D-6E8A-4147-A177-3AD203B41FA5}">
                      <a16:colId xmlns:a16="http://schemas.microsoft.com/office/drawing/2014/main" val="2645045297"/>
                    </a:ext>
                  </a:extLst>
                </a:gridCol>
                <a:gridCol w="1098515">
                  <a:extLst>
                    <a:ext uri="{9D8B030D-6E8A-4147-A177-3AD203B41FA5}">
                      <a16:colId xmlns:a16="http://schemas.microsoft.com/office/drawing/2014/main" val="126460317"/>
                    </a:ext>
                  </a:extLst>
                </a:gridCol>
                <a:gridCol w="732345">
                  <a:extLst>
                    <a:ext uri="{9D8B030D-6E8A-4147-A177-3AD203B41FA5}">
                      <a16:colId xmlns:a16="http://schemas.microsoft.com/office/drawing/2014/main" val="1266060362"/>
                    </a:ext>
                  </a:extLst>
                </a:gridCol>
              </a:tblGrid>
              <a:tr h="351578">
                <a:tc>
                  <a:txBody>
                    <a:bodyPr/>
                    <a:lstStyle/>
                    <a:p>
                      <a:r>
                        <a:rPr lang="pt-BR"/>
                        <a:t>Região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Não-Assegurados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Assegurados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4572316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/>
                        <a:t>Nordeste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2,3%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16,2%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18,5%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108781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/>
                        <a:t>Centro-oeste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2,7%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19,6%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22,3%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372155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/>
                        <a:t>Sul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6,6%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29,5%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36,1%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340389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 dirty="0"/>
                        <a:t>Oeste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4,0%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19,1%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23,1%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311535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15,6%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84,4%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3974125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2225AD08-43E1-9049-BE59-DC36270B0EEC}"/>
              </a:ext>
            </a:extLst>
          </p:cNvPr>
          <p:cNvSpPr txBox="1"/>
          <p:nvPr/>
        </p:nvSpPr>
        <p:spPr>
          <a:xfrm>
            <a:off x="179512" y="21313"/>
            <a:ext cx="7181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latin typeface="Garamond" panose="02020404030301010803" pitchFamily="18" charset="0"/>
              </a:rPr>
              <a:t>Tabela 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566AC9E-FBAB-B444-8CED-9FFF7CF25E05}"/>
              </a:ext>
            </a:extLst>
          </p:cNvPr>
          <p:cNvSpPr txBox="1"/>
          <p:nvPr/>
        </p:nvSpPr>
        <p:spPr>
          <a:xfrm>
            <a:off x="199345" y="2176949"/>
            <a:ext cx="7181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latin typeface="Garamond" panose="02020404030301010803" pitchFamily="18" charset="0"/>
              </a:rPr>
              <a:t>Tabela </a:t>
            </a:r>
            <a:r>
              <a:rPr lang="pt-BR" sz="1200" dirty="0" err="1">
                <a:latin typeface="Garamond" panose="02020404030301010803" pitchFamily="18" charset="0"/>
              </a:rPr>
              <a:t>B</a:t>
            </a:r>
            <a:endParaRPr lang="pt-BR" sz="1200" dirty="0">
              <a:latin typeface="Garamond" panose="02020404030301010803" pitchFamily="18" charset="0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13E74B5-5D77-EB40-903A-FFCCA6D605AB}"/>
              </a:ext>
            </a:extLst>
          </p:cNvPr>
          <p:cNvSpPr txBox="1"/>
          <p:nvPr/>
        </p:nvSpPr>
        <p:spPr>
          <a:xfrm>
            <a:off x="5292080" y="1563638"/>
            <a:ext cx="7181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latin typeface="Garamond" panose="02020404030301010803" pitchFamily="18" charset="0"/>
              </a:rPr>
              <a:t>Tabela C</a:t>
            </a:r>
          </a:p>
        </p:txBody>
      </p:sp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6DBCA55F-0144-1545-93A5-4926F3F7E1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7755790"/>
              </p:ext>
            </p:extLst>
          </p:nvPr>
        </p:nvGraphicFramePr>
        <p:xfrm>
          <a:off x="5157445" y="1852474"/>
          <a:ext cx="3704446" cy="2109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5924">
                  <a:extLst>
                    <a:ext uri="{9D8B030D-6E8A-4147-A177-3AD203B41FA5}">
                      <a16:colId xmlns:a16="http://schemas.microsoft.com/office/drawing/2014/main" val="2343161661"/>
                    </a:ext>
                  </a:extLst>
                </a:gridCol>
                <a:gridCol w="1474565">
                  <a:extLst>
                    <a:ext uri="{9D8B030D-6E8A-4147-A177-3AD203B41FA5}">
                      <a16:colId xmlns:a16="http://schemas.microsoft.com/office/drawing/2014/main" val="2645045297"/>
                    </a:ext>
                  </a:extLst>
                </a:gridCol>
                <a:gridCol w="1123957">
                  <a:extLst>
                    <a:ext uri="{9D8B030D-6E8A-4147-A177-3AD203B41FA5}">
                      <a16:colId xmlns:a16="http://schemas.microsoft.com/office/drawing/2014/main" val="126460317"/>
                    </a:ext>
                  </a:extLst>
                </a:gridCol>
              </a:tblGrid>
              <a:tr h="351578">
                <a:tc>
                  <a:txBody>
                    <a:bodyPr/>
                    <a:lstStyle/>
                    <a:p>
                      <a:r>
                        <a:rPr lang="pt-BR"/>
                        <a:t>Região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/>
                        <a:t>Não-Assegurados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Assegurados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4572316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/>
                        <a:t>Nordeste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15,0%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19,2%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108781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/>
                        <a:t>Centro-oeste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17,1%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23,3%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372155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/>
                        <a:t>Sul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42,1%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35,0%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340389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 dirty="0"/>
                        <a:t>Oeste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25,8%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22,6%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311535"/>
                  </a:ext>
                </a:extLst>
              </a:tr>
              <a:tr h="351578">
                <a:tc>
                  <a:txBody>
                    <a:bodyPr/>
                    <a:lstStyle/>
                    <a:p>
                      <a:r>
                        <a:rPr lang="pt-BR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3974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3373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4F5F31-9887-114D-B32D-987C07A80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4168866" cy="994173"/>
          </a:xfrm>
        </p:spPr>
        <p:txBody>
          <a:bodyPr>
            <a:normAutofit/>
          </a:bodyPr>
          <a:lstStyle/>
          <a:p>
            <a:r>
              <a:rPr lang="pt-BR" dirty="0"/>
              <a:t>Onde mora o perigo de fumar?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5849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317E74-4CAF-4A47-A819-4759A71A3C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8"/>
            <a:ext cx="4168866" cy="326350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b="0" dirty="0"/>
              <a:t>Nossa análise tem várias colunas para a dependência, cada uma correspondendo a quantidade de cigarros por mês. </a:t>
            </a:r>
            <a:endParaRPr lang="pt-BR" b="0"/>
          </a:p>
          <a:p>
            <a:pPr>
              <a:lnSpc>
                <a:spcPct val="90000"/>
              </a:lnSpc>
            </a:pPr>
            <a:r>
              <a:rPr lang="pt-BR" b="0" dirty="0"/>
              <a:t>Como posso afirmar </a:t>
            </a:r>
            <a:r>
              <a:rPr lang="pt-BR" dirty="0"/>
              <a:t>qual grupo que teve uma taxa significativa maior de dependentes???</a:t>
            </a:r>
            <a:endParaRPr lang="pt-BR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1968359"/>
            <a:ext cx="609320" cy="609320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684313" y="913898"/>
            <a:ext cx="1790700" cy="17907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0"/>
            <a:ext cx="1736438" cy="1163244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93478" y="998679"/>
            <a:ext cx="0" cy="1198281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54162" y="3084060"/>
            <a:ext cx="889838" cy="1328738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4565205" y="3108841"/>
            <a:ext cx="3062574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5982" y="3722002"/>
            <a:ext cx="1982514" cy="1421498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728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CA7DF0C7-E196-9242-8A67-BB60AFE71B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Teste Post Hoc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8D35528E-B019-FF4F-BDF2-827B124DB7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err="1"/>
              <a:t>Qui</a:t>
            </a:r>
            <a:r>
              <a:rPr lang="pt-BR" dirty="0"/>
              <a:t>-quadrado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659F399-FABB-1840-8F96-3E25676C42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Ajuste de </a:t>
            </a:r>
            <a:r>
              <a:rPr lang="pt-BR" dirty="0" err="1"/>
              <a:t>Bonferroni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276767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774A65-89E8-5A42-8B75-388F2C0C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4045020" cy="994173"/>
          </a:xfrm>
        </p:spPr>
        <p:txBody>
          <a:bodyPr>
            <a:normAutofit/>
          </a:bodyPr>
          <a:lstStyle/>
          <a:p>
            <a:r>
              <a:rPr lang="pt-BR" dirty="0"/>
              <a:t>Motivação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48992" y="0"/>
            <a:ext cx="866357" cy="468771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A4454F-5B78-0248-9264-C8FA2B05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369217"/>
            <a:ext cx="4536504" cy="350043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pt-BR" sz="2000" b="0" dirty="0"/>
              <a:t>Quando a Variável independente tem </a:t>
            </a:r>
            <a:r>
              <a:rPr lang="pt-BR" sz="2000" dirty="0"/>
              <a:t>mais de 2 níveis</a:t>
            </a:r>
          </a:p>
          <a:p>
            <a:pPr>
              <a:lnSpc>
                <a:spcPct val="120000"/>
              </a:lnSpc>
            </a:pPr>
            <a:r>
              <a:rPr lang="pt-BR" sz="2000" b="0" dirty="0"/>
              <a:t>O teste </a:t>
            </a:r>
            <a:r>
              <a:rPr lang="pt-BR" sz="2000" b="0" dirty="0" err="1"/>
              <a:t>Qui</a:t>
            </a:r>
            <a:r>
              <a:rPr lang="pt-BR" sz="2000" b="0" dirty="0"/>
              <a:t>-quadrado e </a:t>
            </a:r>
            <a:r>
              <a:rPr lang="pt-BR" sz="2000" b="0" dirty="0" err="1"/>
              <a:t>p-value</a:t>
            </a:r>
            <a:r>
              <a:rPr lang="pt-BR" sz="2000" b="0" dirty="0"/>
              <a:t> não dizem </a:t>
            </a:r>
            <a:r>
              <a:rPr lang="pt-BR" sz="2000" dirty="0"/>
              <a:t>o porquê </a:t>
            </a:r>
            <a:r>
              <a:rPr lang="pt-BR" sz="2000" b="0" dirty="0"/>
              <a:t>da hipótese nula poder ser rejeitada</a:t>
            </a:r>
          </a:p>
          <a:p>
            <a:pPr lvl="1">
              <a:lnSpc>
                <a:spcPct val="120000"/>
              </a:lnSpc>
            </a:pPr>
            <a:r>
              <a:rPr lang="pt-BR" sz="1800" b="0" dirty="0"/>
              <a:t>Não diz quais são, nos diz por exemplo de que formas as taxas de dependência de nicotina não são iguais entre as frequências de categoria...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6138" y="2567969"/>
            <a:ext cx="405617" cy="405616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Cientista">
            <a:extLst>
              <a:ext uri="{FF2B5EF4-FFF2-40B4-BE49-F238E27FC236}">
                <a16:creationId xmlns:a16="http://schemas.microsoft.com/office/drawing/2014/main" id="{E6DE8690-03BE-E195-ADAD-021646DE4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15388" y="912363"/>
            <a:ext cx="2835788" cy="2835788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2201" y="0"/>
            <a:ext cx="1550211" cy="1216410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104058" y="770929"/>
            <a:ext cx="0" cy="1198281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5592435" y="3875011"/>
            <a:ext cx="1376793" cy="1518589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7145" y="4525346"/>
            <a:ext cx="1493298" cy="618154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8772" y="4139397"/>
            <a:ext cx="1005228" cy="1004103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948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5143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56FABB-322E-6548-9906-B19AC85C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798" y="394486"/>
            <a:ext cx="3212237" cy="90027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t-BR" dirty="0"/>
              <a:t>Comparações para cada par</a:t>
            </a:r>
            <a:endParaRPr lang="pt-B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399" y="1458684"/>
            <a:ext cx="3017520" cy="2057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B97214-5D66-044F-99DA-FBC887BD3D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99" y="1523325"/>
            <a:ext cx="3556120" cy="2633958"/>
          </a:xfrm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pt-BR" sz="1800" b="0" dirty="0"/>
              <a:t>Precisamos realizar uma comparação entre cada par de taxas de dependência para os 6 níveis de frequência</a:t>
            </a:r>
          </a:p>
          <a:p>
            <a:pPr>
              <a:lnSpc>
                <a:spcPct val="120000"/>
              </a:lnSpc>
            </a:pPr>
            <a:r>
              <a:rPr lang="pt-BR" sz="1800" dirty="0"/>
              <a:t>Cuidado: </a:t>
            </a:r>
            <a:r>
              <a:rPr lang="pt-BR" sz="1800" b="0" dirty="0"/>
              <a:t>Taxa de Erro Familiar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69382" y="4540020"/>
            <a:ext cx="555498" cy="1155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28692" y="161401"/>
            <a:ext cx="555498" cy="88751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2594" y="266219"/>
            <a:ext cx="4638730" cy="44364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Tabela&#10;&#10;Descrição gerada automaticamente">
            <a:extLst>
              <a:ext uri="{FF2B5EF4-FFF2-40B4-BE49-F238E27FC236}">
                <a16:creationId xmlns:a16="http://schemas.microsoft.com/office/drawing/2014/main" id="{0575E2A6-C677-2C4B-A894-574A5AFA1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803" y="1376407"/>
            <a:ext cx="4221014" cy="221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870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FB10594-13AF-BA47-BBA3-2F6FBD763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" y="480060"/>
            <a:ext cx="3614166" cy="1110996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t-BR" sz="3500"/>
              <a:t>Ajuste de Bonferroni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1779651"/>
            <a:ext cx="2441321" cy="13716"/>
          </a:xfrm>
          <a:custGeom>
            <a:avLst/>
            <a:gdLst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96247 w 2441321"/>
              <a:gd name="connsiteY2" fmla="*/ 0 h 13716"/>
              <a:gd name="connsiteX3" fmla="*/ 1806578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30991 w 2441321"/>
              <a:gd name="connsiteY6" fmla="*/ 13716 h 13716"/>
              <a:gd name="connsiteX7" fmla="*/ 1269487 w 2441321"/>
              <a:gd name="connsiteY7" fmla="*/ 13716 h 13716"/>
              <a:gd name="connsiteX8" fmla="*/ 707983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23008 w 2441321"/>
              <a:gd name="connsiteY2" fmla="*/ 0 h 13716"/>
              <a:gd name="connsiteX3" fmla="*/ 1782164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79817 w 2441321"/>
              <a:gd name="connsiteY6" fmla="*/ 13716 h 13716"/>
              <a:gd name="connsiteX7" fmla="*/ 1318313 w 2441321"/>
              <a:gd name="connsiteY7" fmla="*/ 13716 h 13716"/>
              <a:gd name="connsiteX8" fmla="*/ 659157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3716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0988" y="3698"/>
                  <a:pt x="2440649" y="9400"/>
                  <a:pt x="2441321" y="13716"/>
                </a:cubicBezTo>
                <a:cubicBezTo>
                  <a:pt x="2159375" y="44437"/>
                  <a:pt x="2054495" y="41094"/>
                  <a:pt x="1830991" y="13716"/>
                </a:cubicBezTo>
                <a:cubicBezTo>
                  <a:pt x="1615846" y="2937"/>
                  <a:pt x="1521674" y="-9994"/>
                  <a:pt x="1269487" y="13716"/>
                </a:cubicBezTo>
                <a:cubicBezTo>
                  <a:pt x="1019660" y="49388"/>
                  <a:pt x="886911" y="37779"/>
                  <a:pt x="707983" y="13716"/>
                </a:cubicBezTo>
                <a:cubicBezTo>
                  <a:pt x="523434" y="22749"/>
                  <a:pt x="307885" y="29744"/>
                  <a:pt x="0" y="13716"/>
                </a:cubicBezTo>
                <a:cubicBezTo>
                  <a:pt x="-361" y="7755"/>
                  <a:pt x="-276" y="2718"/>
                  <a:pt x="0" y="0"/>
                </a:cubicBezTo>
                <a:close/>
              </a:path>
              <a:path w="2441321" h="13716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197" y="4300"/>
                  <a:pt x="2441101" y="8760"/>
                  <a:pt x="2441321" y="13716"/>
                </a:cubicBezTo>
                <a:cubicBezTo>
                  <a:pt x="2180658" y="13750"/>
                  <a:pt x="2084222" y="1362"/>
                  <a:pt x="1879817" y="13716"/>
                </a:cubicBezTo>
                <a:cubicBezTo>
                  <a:pt x="1668182" y="11650"/>
                  <a:pt x="1551159" y="-11049"/>
                  <a:pt x="1318313" y="13716"/>
                </a:cubicBezTo>
                <a:cubicBezTo>
                  <a:pt x="1059871" y="51823"/>
                  <a:pt x="901959" y="19259"/>
                  <a:pt x="659157" y="13716"/>
                </a:cubicBezTo>
                <a:cubicBezTo>
                  <a:pt x="444692" y="23911"/>
                  <a:pt x="245032" y="35310"/>
                  <a:pt x="0" y="13716"/>
                </a:cubicBezTo>
                <a:cubicBezTo>
                  <a:pt x="124" y="7937"/>
                  <a:pt x="389" y="2990"/>
                  <a:pt x="0" y="0"/>
                </a:cubicBezTo>
                <a:close/>
              </a:path>
              <a:path w="2441321" h="13716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661" y="4449"/>
                  <a:pt x="2442057" y="7876"/>
                  <a:pt x="2441321" y="13716"/>
                </a:cubicBezTo>
                <a:cubicBezTo>
                  <a:pt x="2149099" y="22776"/>
                  <a:pt x="2027305" y="51898"/>
                  <a:pt x="1830991" y="13716"/>
                </a:cubicBezTo>
                <a:cubicBezTo>
                  <a:pt x="1614571" y="-23336"/>
                  <a:pt x="1500998" y="6155"/>
                  <a:pt x="1269487" y="13716"/>
                </a:cubicBezTo>
                <a:cubicBezTo>
                  <a:pt x="1042399" y="33262"/>
                  <a:pt x="927922" y="41250"/>
                  <a:pt x="707983" y="13716"/>
                </a:cubicBezTo>
                <a:cubicBezTo>
                  <a:pt x="502575" y="-9952"/>
                  <a:pt x="350393" y="29927"/>
                  <a:pt x="0" y="13716"/>
                </a:cubicBezTo>
                <a:cubicBezTo>
                  <a:pt x="-248" y="8631"/>
                  <a:pt x="228" y="313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3716"/>
                      <a:gd name="connsiteX1" fmla="*/ 585917 w 2441321"/>
                      <a:gd name="connsiteY1" fmla="*/ 0 h 13716"/>
                      <a:gd name="connsiteX2" fmla="*/ 1196247 w 2441321"/>
                      <a:gd name="connsiteY2" fmla="*/ 0 h 13716"/>
                      <a:gd name="connsiteX3" fmla="*/ 1806578 w 2441321"/>
                      <a:gd name="connsiteY3" fmla="*/ 0 h 13716"/>
                      <a:gd name="connsiteX4" fmla="*/ 2441321 w 2441321"/>
                      <a:gd name="connsiteY4" fmla="*/ 0 h 13716"/>
                      <a:gd name="connsiteX5" fmla="*/ 2441321 w 2441321"/>
                      <a:gd name="connsiteY5" fmla="*/ 13716 h 13716"/>
                      <a:gd name="connsiteX6" fmla="*/ 1830991 w 2441321"/>
                      <a:gd name="connsiteY6" fmla="*/ 13716 h 13716"/>
                      <a:gd name="connsiteX7" fmla="*/ 1269487 w 2441321"/>
                      <a:gd name="connsiteY7" fmla="*/ 13716 h 13716"/>
                      <a:gd name="connsiteX8" fmla="*/ 707983 w 2441321"/>
                      <a:gd name="connsiteY8" fmla="*/ 13716 h 13716"/>
                      <a:gd name="connsiteX9" fmla="*/ 0 w 2441321"/>
                      <a:gd name="connsiteY9" fmla="*/ 13716 h 13716"/>
                      <a:gd name="connsiteX10" fmla="*/ 0 w 2441321"/>
                      <a:gd name="connsiteY10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3716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0939" y="4363"/>
                          <a:pt x="2441580" y="8857"/>
                          <a:pt x="2441321" y="13716"/>
                        </a:cubicBezTo>
                        <a:cubicBezTo>
                          <a:pt x="2169723" y="25934"/>
                          <a:pt x="2045712" y="34568"/>
                          <a:pt x="1830991" y="13716"/>
                        </a:cubicBezTo>
                        <a:cubicBezTo>
                          <a:pt x="1616270" y="-7136"/>
                          <a:pt x="1505876" y="-623"/>
                          <a:pt x="1269487" y="13716"/>
                        </a:cubicBezTo>
                        <a:cubicBezTo>
                          <a:pt x="1033098" y="28055"/>
                          <a:pt x="908661" y="36619"/>
                          <a:pt x="707983" y="13716"/>
                        </a:cubicBezTo>
                        <a:cubicBezTo>
                          <a:pt x="507305" y="-9187"/>
                          <a:pt x="333592" y="16187"/>
                          <a:pt x="0" y="13716"/>
                        </a:cubicBezTo>
                        <a:cubicBezTo>
                          <a:pt x="-459" y="8317"/>
                          <a:pt x="190" y="2744"/>
                          <a:pt x="0" y="0"/>
                        </a:cubicBezTo>
                        <a:close/>
                      </a:path>
                      <a:path w="2441321" h="13716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507" y="3335"/>
                          <a:pt x="2441322" y="9457"/>
                          <a:pt x="2441321" y="13716"/>
                        </a:cubicBezTo>
                        <a:cubicBezTo>
                          <a:pt x="2166745" y="24201"/>
                          <a:pt x="2078726" y="10904"/>
                          <a:pt x="1879817" y="13716"/>
                        </a:cubicBezTo>
                        <a:cubicBezTo>
                          <a:pt x="1680908" y="16528"/>
                          <a:pt x="1548770" y="-8699"/>
                          <a:pt x="1318313" y="13716"/>
                        </a:cubicBezTo>
                        <a:cubicBezTo>
                          <a:pt x="1087856" y="36131"/>
                          <a:pt x="894613" y="-645"/>
                          <a:pt x="659157" y="13716"/>
                        </a:cubicBezTo>
                        <a:cubicBezTo>
                          <a:pt x="423701" y="28077"/>
                          <a:pt x="246611" y="29403"/>
                          <a:pt x="0" y="13716"/>
                        </a:cubicBezTo>
                        <a:cubicBezTo>
                          <a:pt x="-120" y="7867"/>
                          <a:pt x="674" y="391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5707E2-3CB5-9D47-BB96-43A3217C0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202" y="1995678"/>
            <a:ext cx="3614166" cy="2660904"/>
          </a:xfrm>
        </p:spPr>
        <p:txBody>
          <a:bodyPr anchor="t">
            <a:normAutofit/>
          </a:bodyPr>
          <a:lstStyle/>
          <a:p>
            <a:r>
              <a:rPr lang="pt-BR" sz="1700" b="0"/>
              <a:t>Controlar a taxa de erro familiar </a:t>
            </a:r>
          </a:p>
          <a:p>
            <a:r>
              <a:rPr lang="pt-BR" sz="1700" b="0"/>
              <a:t>Calculado por </a:t>
            </a:r>
            <a:r>
              <a:rPr lang="pt-BR" sz="1700"/>
              <a:t> </a:t>
            </a:r>
            <a:r>
              <a:rPr lang="pt-BR" sz="1700" u="sng"/>
              <a:t>valor-p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700"/>
              <a:t>                                    c</a:t>
            </a:r>
          </a:p>
          <a:p>
            <a:pPr marL="0" indent="0">
              <a:buNone/>
            </a:pPr>
            <a:r>
              <a:rPr lang="pt-BR" sz="1700"/>
              <a:t>c = número de comparações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415D2856-0364-1840-B053-A5C5F8F48F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126487"/>
              </p:ext>
            </p:extLst>
          </p:nvPr>
        </p:nvGraphicFramePr>
        <p:xfrm>
          <a:off x="4574286" y="1184077"/>
          <a:ext cx="4094227" cy="2775349"/>
        </p:xfrm>
        <a:graphic>
          <a:graphicData uri="http://schemas.openxmlformats.org/drawingml/2006/table">
            <a:tbl>
              <a:tblPr firstRow="1" bandRow="1">
                <a:solidFill>
                  <a:srgbClr val="404040"/>
                </a:solidFill>
                <a:tableStyleId>{5C22544A-7EE6-4342-B048-85BDC9FD1C3A}</a:tableStyleId>
              </a:tblPr>
              <a:tblGrid>
                <a:gridCol w="1131916">
                  <a:extLst>
                    <a:ext uri="{9D8B030D-6E8A-4147-A177-3AD203B41FA5}">
                      <a16:colId xmlns:a16="http://schemas.microsoft.com/office/drawing/2014/main" val="647857208"/>
                    </a:ext>
                  </a:extLst>
                </a:gridCol>
                <a:gridCol w="1307064">
                  <a:extLst>
                    <a:ext uri="{9D8B030D-6E8A-4147-A177-3AD203B41FA5}">
                      <a16:colId xmlns:a16="http://schemas.microsoft.com/office/drawing/2014/main" val="3933395631"/>
                    </a:ext>
                  </a:extLst>
                </a:gridCol>
                <a:gridCol w="1655247">
                  <a:extLst>
                    <a:ext uri="{9D8B030D-6E8A-4147-A177-3AD203B41FA5}">
                      <a16:colId xmlns:a16="http://schemas.microsoft.com/office/drawing/2014/main" val="2258544188"/>
                    </a:ext>
                  </a:extLst>
                </a:gridCol>
              </a:tblGrid>
              <a:tr h="879197">
                <a:tc>
                  <a:txBody>
                    <a:bodyPr/>
                    <a:lstStyle/>
                    <a:p>
                      <a:r>
                        <a:rPr lang="pt-BR" sz="2100" b="0" cap="none" spc="0">
                          <a:solidFill>
                            <a:schemeClr val="bg1"/>
                          </a:solidFill>
                        </a:rPr>
                        <a:t># testes</a:t>
                      </a:r>
                    </a:p>
                  </a:txBody>
                  <a:tcPr marL="121548" marR="121548" marT="121548" marB="6077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2100" b="0" cap="none" spc="0">
                          <a:solidFill>
                            <a:schemeClr val="bg1"/>
                          </a:solidFill>
                        </a:rPr>
                        <a:t>Cálculo</a:t>
                      </a:r>
                    </a:p>
                  </a:txBody>
                  <a:tcPr marL="121548" marR="121548" marT="121548" marB="6077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2100" b="0" cap="none" spc="0">
                          <a:solidFill>
                            <a:schemeClr val="bg1"/>
                          </a:solidFill>
                        </a:rPr>
                        <a:t>Ajuste de </a:t>
                      </a:r>
                      <a:r>
                        <a:rPr lang="pt-BR" sz="2100" b="0" cap="none" spc="0" err="1">
                          <a:solidFill>
                            <a:schemeClr val="bg1"/>
                          </a:solidFill>
                        </a:rPr>
                        <a:t>Bonferroni</a:t>
                      </a:r>
                      <a:endParaRPr lang="pt-BR" sz="21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121548" marR="121548" marT="121548" marB="60774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718234"/>
                  </a:ext>
                </a:extLst>
              </a:tr>
              <a:tr h="474038"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0,05/3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0,017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2375889"/>
                  </a:ext>
                </a:extLst>
              </a:tr>
              <a:tr h="474038"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6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0,05/6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0,008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9881714"/>
                  </a:ext>
                </a:extLst>
              </a:tr>
              <a:tr h="474038"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0,05/10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0,005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4013947"/>
                  </a:ext>
                </a:extLst>
              </a:tr>
              <a:tr h="474038"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15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0,05/15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600" cap="none" spc="0">
                          <a:solidFill>
                            <a:schemeClr val="bg1"/>
                          </a:solidFill>
                        </a:rPr>
                        <a:t>0,003</a:t>
                      </a:r>
                    </a:p>
                  </a:txBody>
                  <a:tcPr marL="121548" marR="121548" marT="121548" marB="6077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2071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37594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4257E-1E2A-4AC7-89EC-1FB65C9C0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3E1C8F1-97F5-489C-8308-958F09657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8452002" cy="150647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123316B-097D-9143-8D27-49A7E4BCA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925" y="382190"/>
            <a:ext cx="5736930" cy="5572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Comparações</a:t>
            </a:r>
          </a:p>
        </p:txBody>
      </p:sp>
      <p:pic>
        <p:nvPicPr>
          <p:cNvPr id="5" name="Espaço Reservado para Conteúdo 4" descr="Tabela&#10;&#10;Descrição gerada automaticamente">
            <a:extLst>
              <a:ext uri="{FF2B5EF4-FFF2-40B4-BE49-F238E27FC236}">
                <a16:creationId xmlns:a16="http://schemas.microsoft.com/office/drawing/2014/main" id="{A60D0066-5F6B-454E-82B6-E91D556172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79" y="1608446"/>
            <a:ext cx="8076135" cy="2988168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EB62645-D4DA-4E99-8344-B1536F63D1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80316" y="4708478"/>
            <a:ext cx="5163684" cy="435022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800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3202" y="480060"/>
            <a:ext cx="3614166" cy="1110996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pt-BR" sz="3500"/>
              <a:t>Qui-quadrado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1779651"/>
            <a:ext cx="2441321" cy="13716"/>
          </a:xfrm>
          <a:custGeom>
            <a:avLst/>
            <a:gdLst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96247 w 2441321"/>
              <a:gd name="connsiteY2" fmla="*/ 0 h 13716"/>
              <a:gd name="connsiteX3" fmla="*/ 1806578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30991 w 2441321"/>
              <a:gd name="connsiteY6" fmla="*/ 13716 h 13716"/>
              <a:gd name="connsiteX7" fmla="*/ 1269487 w 2441321"/>
              <a:gd name="connsiteY7" fmla="*/ 13716 h 13716"/>
              <a:gd name="connsiteX8" fmla="*/ 707983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23008 w 2441321"/>
              <a:gd name="connsiteY2" fmla="*/ 0 h 13716"/>
              <a:gd name="connsiteX3" fmla="*/ 1782164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79817 w 2441321"/>
              <a:gd name="connsiteY6" fmla="*/ 13716 h 13716"/>
              <a:gd name="connsiteX7" fmla="*/ 1318313 w 2441321"/>
              <a:gd name="connsiteY7" fmla="*/ 13716 h 13716"/>
              <a:gd name="connsiteX8" fmla="*/ 659157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3716" fill="none" extrusionOk="0">
                <a:moveTo>
                  <a:pt x="0" y="0"/>
                </a:moveTo>
                <a:cubicBezTo>
                  <a:pt x="280302" y="-6619"/>
                  <a:pt x="363201" y="4913"/>
                  <a:pt x="585917" y="0"/>
                </a:cubicBezTo>
                <a:cubicBezTo>
                  <a:pt x="832357" y="-10107"/>
                  <a:pt x="996738" y="-34312"/>
                  <a:pt x="1196247" y="0"/>
                </a:cubicBezTo>
                <a:cubicBezTo>
                  <a:pt x="1357180" y="16623"/>
                  <a:pt x="1575042" y="-11041"/>
                  <a:pt x="1806578" y="0"/>
                </a:cubicBezTo>
                <a:cubicBezTo>
                  <a:pt x="2016334" y="246"/>
                  <a:pt x="2239353" y="-8732"/>
                  <a:pt x="2441321" y="0"/>
                </a:cubicBezTo>
                <a:cubicBezTo>
                  <a:pt x="2440988" y="3698"/>
                  <a:pt x="2440649" y="9400"/>
                  <a:pt x="2441321" y="13716"/>
                </a:cubicBezTo>
                <a:cubicBezTo>
                  <a:pt x="2159375" y="44437"/>
                  <a:pt x="2054495" y="41094"/>
                  <a:pt x="1830991" y="13716"/>
                </a:cubicBezTo>
                <a:cubicBezTo>
                  <a:pt x="1615846" y="2937"/>
                  <a:pt x="1521674" y="-9994"/>
                  <a:pt x="1269487" y="13716"/>
                </a:cubicBezTo>
                <a:cubicBezTo>
                  <a:pt x="1019660" y="49388"/>
                  <a:pt x="886911" y="37779"/>
                  <a:pt x="707983" y="13716"/>
                </a:cubicBezTo>
                <a:cubicBezTo>
                  <a:pt x="523434" y="22749"/>
                  <a:pt x="307885" y="29744"/>
                  <a:pt x="0" y="13716"/>
                </a:cubicBezTo>
                <a:cubicBezTo>
                  <a:pt x="-361" y="7755"/>
                  <a:pt x="-276" y="2718"/>
                  <a:pt x="0" y="0"/>
                </a:cubicBezTo>
                <a:close/>
              </a:path>
              <a:path w="2441321" h="13716" stroke="0" extrusionOk="0">
                <a:moveTo>
                  <a:pt x="0" y="0"/>
                </a:moveTo>
                <a:cubicBezTo>
                  <a:pt x="212126" y="-10265"/>
                  <a:pt x="442910" y="-11728"/>
                  <a:pt x="585917" y="0"/>
                </a:cubicBezTo>
                <a:cubicBezTo>
                  <a:pt x="724579" y="21751"/>
                  <a:pt x="879365" y="-33198"/>
                  <a:pt x="1123008" y="0"/>
                </a:cubicBezTo>
                <a:cubicBezTo>
                  <a:pt x="1377247" y="11220"/>
                  <a:pt x="1597861" y="-34280"/>
                  <a:pt x="1782164" y="0"/>
                </a:cubicBezTo>
                <a:cubicBezTo>
                  <a:pt x="1975975" y="-3055"/>
                  <a:pt x="2116392" y="-15531"/>
                  <a:pt x="2441321" y="0"/>
                </a:cubicBezTo>
                <a:cubicBezTo>
                  <a:pt x="2441197" y="4300"/>
                  <a:pt x="2441101" y="8760"/>
                  <a:pt x="2441321" y="13716"/>
                </a:cubicBezTo>
                <a:cubicBezTo>
                  <a:pt x="2180658" y="13750"/>
                  <a:pt x="2084222" y="1362"/>
                  <a:pt x="1879817" y="13716"/>
                </a:cubicBezTo>
                <a:cubicBezTo>
                  <a:pt x="1668182" y="11650"/>
                  <a:pt x="1551159" y="-11049"/>
                  <a:pt x="1318313" y="13716"/>
                </a:cubicBezTo>
                <a:cubicBezTo>
                  <a:pt x="1059871" y="51823"/>
                  <a:pt x="901959" y="19259"/>
                  <a:pt x="659157" y="13716"/>
                </a:cubicBezTo>
                <a:cubicBezTo>
                  <a:pt x="444692" y="23911"/>
                  <a:pt x="245032" y="35310"/>
                  <a:pt x="0" y="13716"/>
                </a:cubicBezTo>
                <a:cubicBezTo>
                  <a:pt x="124" y="7937"/>
                  <a:pt x="389" y="2990"/>
                  <a:pt x="0" y="0"/>
                </a:cubicBezTo>
                <a:close/>
              </a:path>
              <a:path w="2441321" h="13716" fill="none" stroke="0" extrusionOk="0">
                <a:moveTo>
                  <a:pt x="0" y="0"/>
                </a:moveTo>
                <a:cubicBezTo>
                  <a:pt x="265389" y="-22361"/>
                  <a:pt x="344845" y="-65"/>
                  <a:pt x="585917" y="0"/>
                </a:cubicBezTo>
                <a:cubicBezTo>
                  <a:pt x="858472" y="13102"/>
                  <a:pt x="949265" y="-8078"/>
                  <a:pt x="1196247" y="0"/>
                </a:cubicBezTo>
                <a:cubicBezTo>
                  <a:pt x="1379248" y="30707"/>
                  <a:pt x="1585336" y="24963"/>
                  <a:pt x="1806578" y="0"/>
                </a:cubicBezTo>
                <a:cubicBezTo>
                  <a:pt x="1986731" y="-19207"/>
                  <a:pt x="2264933" y="16601"/>
                  <a:pt x="2441321" y="0"/>
                </a:cubicBezTo>
                <a:cubicBezTo>
                  <a:pt x="2441661" y="4449"/>
                  <a:pt x="2442057" y="7876"/>
                  <a:pt x="2441321" y="13716"/>
                </a:cubicBezTo>
                <a:cubicBezTo>
                  <a:pt x="2149099" y="22776"/>
                  <a:pt x="2027305" y="51898"/>
                  <a:pt x="1830991" y="13716"/>
                </a:cubicBezTo>
                <a:cubicBezTo>
                  <a:pt x="1614571" y="-23336"/>
                  <a:pt x="1500998" y="6155"/>
                  <a:pt x="1269487" y="13716"/>
                </a:cubicBezTo>
                <a:cubicBezTo>
                  <a:pt x="1042399" y="33262"/>
                  <a:pt x="927922" y="41250"/>
                  <a:pt x="707983" y="13716"/>
                </a:cubicBezTo>
                <a:cubicBezTo>
                  <a:pt x="502575" y="-9952"/>
                  <a:pt x="350393" y="29927"/>
                  <a:pt x="0" y="13716"/>
                </a:cubicBezTo>
                <a:cubicBezTo>
                  <a:pt x="-248" y="8631"/>
                  <a:pt x="228" y="313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441321"/>
                      <a:gd name="connsiteY0" fmla="*/ 0 h 13716"/>
                      <a:gd name="connsiteX1" fmla="*/ 585917 w 2441321"/>
                      <a:gd name="connsiteY1" fmla="*/ 0 h 13716"/>
                      <a:gd name="connsiteX2" fmla="*/ 1196247 w 2441321"/>
                      <a:gd name="connsiteY2" fmla="*/ 0 h 13716"/>
                      <a:gd name="connsiteX3" fmla="*/ 1806578 w 2441321"/>
                      <a:gd name="connsiteY3" fmla="*/ 0 h 13716"/>
                      <a:gd name="connsiteX4" fmla="*/ 2441321 w 2441321"/>
                      <a:gd name="connsiteY4" fmla="*/ 0 h 13716"/>
                      <a:gd name="connsiteX5" fmla="*/ 2441321 w 2441321"/>
                      <a:gd name="connsiteY5" fmla="*/ 13716 h 13716"/>
                      <a:gd name="connsiteX6" fmla="*/ 1830991 w 2441321"/>
                      <a:gd name="connsiteY6" fmla="*/ 13716 h 13716"/>
                      <a:gd name="connsiteX7" fmla="*/ 1269487 w 2441321"/>
                      <a:gd name="connsiteY7" fmla="*/ 13716 h 13716"/>
                      <a:gd name="connsiteX8" fmla="*/ 707983 w 2441321"/>
                      <a:gd name="connsiteY8" fmla="*/ 13716 h 13716"/>
                      <a:gd name="connsiteX9" fmla="*/ 0 w 2441321"/>
                      <a:gd name="connsiteY9" fmla="*/ 13716 h 13716"/>
                      <a:gd name="connsiteX10" fmla="*/ 0 w 2441321"/>
                      <a:gd name="connsiteY10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441321" h="13716" fill="none" extrusionOk="0">
                        <a:moveTo>
                          <a:pt x="0" y="0"/>
                        </a:moveTo>
                        <a:cubicBezTo>
                          <a:pt x="273217" y="-17533"/>
                          <a:pt x="355785" y="-4171"/>
                          <a:pt x="585917" y="0"/>
                        </a:cubicBezTo>
                        <a:cubicBezTo>
                          <a:pt x="816049" y="4171"/>
                          <a:pt x="991446" y="-9419"/>
                          <a:pt x="1196247" y="0"/>
                        </a:cubicBezTo>
                        <a:cubicBezTo>
                          <a:pt x="1401048" y="9419"/>
                          <a:pt x="1589984" y="-731"/>
                          <a:pt x="1806578" y="0"/>
                        </a:cubicBezTo>
                        <a:cubicBezTo>
                          <a:pt x="2023172" y="731"/>
                          <a:pt x="2247754" y="8393"/>
                          <a:pt x="2441321" y="0"/>
                        </a:cubicBezTo>
                        <a:cubicBezTo>
                          <a:pt x="2440939" y="4363"/>
                          <a:pt x="2441580" y="8857"/>
                          <a:pt x="2441321" y="13716"/>
                        </a:cubicBezTo>
                        <a:cubicBezTo>
                          <a:pt x="2169723" y="25934"/>
                          <a:pt x="2045712" y="34568"/>
                          <a:pt x="1830991" y="13716"/>
                        </a:cubicBezTo>
                        <a:cubicBezTo>
                          <a:pt x="1616270" y="-7136"/>
                          <a:pt x="1505876" y="-623"/>
                          <a:pt x="1269487" y="13716"/>
                        </a:cubicBezTo>
                        <a:cubicBezTo>
                          <a:pt x="1033098" y="28055"/>
                          <a:pt x="908661" y="36619"/>
                          <a:pt x="707983" y="13716"/>
                        </a:cubicBezTo>
                        <a:cubicBezTo>
                          <a:pt x="507305" y="-9187"/>
                          <a:pt x="333592" y="16187"/>
                          <a:pt x="0" y="13716"/>
                        </a:cubicBezTo>
                        <a:cubicBezTo>
                          <a:pt x="-459" y="8317"/>
                          <a:pt x="190" y="2744"/>
                          <a:pt x="0" y="0"/>
                        </a:cubicBezTo>
                        <a:close/>
                      </a:path>
                      <a:path w="2441321" h="13716" stroke="0" extrusionOk="0">
                        <a:moveTo>
                          <a:pt x="0" y="0"/>
                        </a:moveTo>
                        <a:cubicBezTo>
                          <a:pt x="207071" y="-14617"/>
                          <a:pt x="444194" y="-15606"/>
                          <a:pt x="585917" y="0"/>
                        </a:cubicBezTo>
                        <a:cubicBezTo>
                          <a:pt x="727640" y="15606"/>
                          <a:pt x="904326" y="-79"/>
                          <a:pt x="1123008" y="0"/>
                        </a:cubicBezTo>
                        <a:cubicBezTo>
                          <a:pt x="1341690" y="79"/>
                          <a:pt x="1600014" y="10401"/>
                          <a:pt x="1782164" y="0"/>
                        </a:cubicBezTo>
                        <a:cubicBezTo>
                          <a:pt x="1964314" y="-10401"/>
                          <a:pt x="2143537" y="-21488"/>
                          <a:pt x="2441321" y="0"/>
                        </a:cubicBezTo>
                        <a:cubicBezTo>
                          <a:pt x="2441507" y="3335"/>
                          <a:pt x="2441322" y="9457"/>
                          <a:pt x="2441321" y="13716"/>
                        </a:cubicBezTo>
                        <a:cubicBezTo>
                          <a:pt x="2166745" y="24201"/>
                          <a:pt x="2078726" y="10904"/>
                          <a:pt x="1879817" y="13716"/>
                        </a:cubicBezTo>
                        <a:cubicBezTo>
                          <a:pt x="1680908" y="16528"/>
                          <a:pt x="1548770" y="-8699"/>
                          <a:pt x="1318313" y="13716"/>
                        </a:cubicBezTo>
                        <a:cubicBezTo>
                          <a:pt x="1087856" y="36131"/>
                          <a:pt x="894613" y="-645"/>
                          <a:pt x="659157" y="13716"/>
                        </a:cubicBezTo>
                        <a:cubicBezTo>
                          <a:pt x="423701" y="28077"/>
                          <a:pt x="246611" y="29403"/>
                          <a:pt x="0" y="13716"/>
                        </a:cubicBezTo>
                        <a:cubicBezTo>
                          <a:pt x="-120" y="7867"/>
                          <a:pt x="674" y="391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3202" y="1995678"/>
            <a:ext cx="3954782" cy="2660904"/>
          </a:xfrm>
        </p:spPr>
        <p:txBody>
          <a:bodyPr anchor="t">
            <a:normAutofit/>
          </a:bodyPr>
          <a:lstStyle/>
          <a:p>
            <a:r>
              <a:rPr lang="pt-BR" sz="1700" b="0" dirty="0"/>
              <a:t>Teste de Independência </a:t>
            </a:r>
            <a:r>
              <a:rPr lang="pt-BR" sz="1700" b="0" dirty="0" err="1"/>
              <a:t>Qui</a:t>
            </a:r>
            <a:r>
              <a:rPr lang="pt-BR" sz="1700" b="0" dirty="0"/>
              <a:t>-quadrado</a:t>
            </a:r>
            <a:endParaRPr lang="pt-BR" sz="1700" dirty="0"/>
          </a:p>
          <a:p>
            <a:pPr lvl="1"/>
            <a:r>
              <a:rPr lang="pt-BR" sz="1700" dirty="0"/>
              <a:t>Com quanta certeza os valores observados podem ser aceitos como regidos pela hipótese em questão? </a:t>
            </a:r>
          </a:p>
        </p:txBody>
      </p:sp>
      <p:pic>
        <p:nvPicPr>
          <p:cNvPr id="6" name="Imagem 5" descr="Gráfico, Gráfico de linhas&#10;&#10;Descrição gerada automaticamente">
            <a:extLst>
              <a:ext uri="{FF2B5EF4-FFF2-40B4-BE49-F238E27FC236}">
                <a16:creationId xmlns:a16="http://schemas.microsoft.com/office/drawing/2014/main" id="{C3B0CE54-63E6-4F41-A8D0-524A4C971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286" y="1004650"/>
            <a:ext cx="4094226" cy="31342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1562629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E2FBE0F-D925-DB48-A904-0A03EA51D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06" y="370810"/>
            <a:ext cx="7900987" cy="61305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Comparações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Espaço Reservado para Conteúdo 4" descr="Tabela&#10;&#10;Descrição gerada automaticamente">
            <a:extLst>
              <a:ext uri="{FF2B5EF4-FFF2-40B4-BE49-F238E27FC236}">
                <a16:creationId xmlns:a16="http://schemas.microsoft.com/office/drawing/2014/main" id="{3269EFAA-AEC2-964D-B52A-8B7A48D983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60" y="1765679"/>
            <a:ext cx="8002879" cy="296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0364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33E47F5-F636-B440-9023-2499783F2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770" y="1106067"/>
            <a:ext cx="2801023" cy="240770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Categorias identificadas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EB2E44E-30A6-416E-A45D-B1E328629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125" y="1810533"/>
            <a:ext cx="174721" cy="1005659"/>
            <a:chOff x="56167" y="2050133"/>
            <a:chExt cx="232963" cy="1340860"/>
          </a:xfrm>
        </p:grpSpPr>
        <p:sp>
          <p:nvSpPr>
            <p:cNvPr id="13" name="Rectangle 2">
              <a:extLst>
                <a:ext uri="{FF2B5EF4-FFF2-40B4-BE49-F238E27FC236}">
                  <a16:creationId xmlns:a16="http://schemas.microsoft.com/office/drawing/2014/main" id="{FC3F1FAE-BAA2-4238-87B4-F57CD6E0D4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61989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59">
              <a:extLst>
                <a:ext uri="{FF2B5EF4-FFF2-40B4-BE49-F238E27FC236}">
                  <a16:creationId xmlns:a16="http://schemas.microsoft.com/office/drawing/2014/main" id="{089CF776-26E3-443A-9B0A-EBD6CE7AE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61989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2">
              <a:extLst>
                <a:ext uri="{FF2B5EF4-FFF2-40B4-BE49-F238E27FC236}">
                  <a16:creationId xmlns:a16="http://schemas.microsoft.com/office/drawing/2014/main" id="{1F6F9BAB-A8A1-4A62-86FC-5B3157A6E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47777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59">
              <a:extLst>
                <a:ext uri="{FF2B5EF4-FFF2-40B4-BE49-F238E27FC236}">
                  <a16:creationId xmlns:a16="http://schemas.microsoft.com/office/drawing/2014/main" id="{7A2B6B81-FF9A-43F6-A1AE-917DAA4B0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47777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2">
              <a:extLst>
                <a:ext uri="{FF2B5EF4-FFF2-40B4-BE49-F238E27FC236}">
                  <a16:creationId xmlns:a16="http://schemas.microsoft.com/office/drawing/2014/main" id="{49817315-151B-4CB1-A230-5A36AF7FB4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33566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59">
              <a:extLst>
                <a:ext uri="{FF2B5EF4-FFF2-40B4-BE49-F238E27FC236}">
                  <a16:creationId xmlns:a16="http://schemas.microsoft.com/office/drawing/2014/main" id="{6CC335AB-9541-4183-93A8-9687D50AB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33566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2">
              <a:extLst>
                <a:ext uri="{FF2B5EF4-FFF2-40B4-BE49-F238E27FC236}">
                  <a16:creationId xmlns:a16="http://schemas.microsoft.com/office/drawing/2014/main" id="{ED940D30-BF06-4C7A-8790-F0D998247D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19355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59">
              <a:extLst>
                <a:ext uri="{FF2B5EF4-FFF2-40B4-BE49-F238E27FC236}">
                  <a16:creationId xmlns:a16="http://schemas.microsoft.com/office/drawing/2014/main" id="{A52173BB-5BB4-4AB9-AC66-79CF7406D8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19355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">
              <a:extLst>
                <a:ext uri="{FF2B5EF4-FFF2-40B4-BE49-F238E27FC236}">
                  <a16:creationId xmlns:a16="http://schemas.microsoft.com/office/drawing/2014/main" id="{CD8A6114-D58C-4BB6-9AFE-064C927F3C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05143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59">
              <a:extLst>
                <a:ext uri="{FF2B5EF4-FFF2-40B4-BE49-F238E27FC236}">
                  <a16:creationId xmlns:a16="http://schemas.microsoft.com/office/drawing/2014/main" id="{B4E88F94-25A1-4836-8BB3-4271B636B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05143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">
              <a:extLst>
                <a:ext uri="{FF2B5EF4-FFF2-40B4-BE49-F238E27FC236}">
                  <a16:creationId xmlns:a16="http://schemas.microsoft.com/office/drawing/2014/main" id="{25A83C54-E0E4-4E8A-9EE6-C17D26417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33046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59">
              <a:extLst>
                <a:ext uri="{FF2B5EF4-FFF2-40B4-BE49-F238E27FC236}">
                  <a16:creationId xmlns:a16="http://schemas.microsoft.com/office/drawing/2014/main" id="{0675818B-7A46-4DED-BBFC-4697A4C04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330462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">
              <a:extLst>
                <a:ext uri="{FF2B5EF4-FFF2-40B4-BE49-F238E27FC236}">
                  <a16:creationId xmlns:a16="http://schemas.microsoft.com/office/drawing/2014/main" id="{AF3B1214-DA5A-4076-BE6B-3D9D3ECC63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18834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59">
              <a:extLst>
                <a:ext uri="{FF2B5EF4-FFF2-40B4-BE49-F238E27FC236}">
                  <a16:creationId xmlns:a16="http://schemas.microsoft.com/office/drawing/2014/main" id="{9E008EA5-BFDE-4E41-A137-7528BC706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188348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">
              <a:extLst>
                <a:ext uri="{FF2B5EF4-FFF2-40B4-BE49-F238E27FC236}">
                  <a16:creationId xmlns:a16="http://schemas.microsoft.com/office/drawing/2014/main" id="{46544C80-52A4-45E4-BFA9-EF2DF3498E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304623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59">
              <a:extLst>
                <a:ext uri="{FF2B5EF4-FFF2-40B4-BE49-F238E27FC236}">
                  <a16:creationId xmlns:a16="http://schemas.microsoft.com/office/drawing/2014/main" id="{905E3B05-2EB1-44FB-ADE8-F4CD5217A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04623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">
              <a:extLst>
                <a:ext uri="{FF2B5EF4-FFF2-40B4-BE49-F238E27FC236}">
                  <a16:creationId xmlns:a16="http://schemas.microsoft.com/office/drawing/2014/main" id="{02542866-00BE-41E8-955D-E3B4E6E03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90412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59">
              <a:extLst>
                <a:ext uri="{FF2B5EF4-FFF2-40B4-BE49-F238E27FC236}">
                  <a16:creationId xmlns:a16="http://schemas.microsoft.com/office/drawing/2014/main" id="{ADC9572A-D4F6-4C5A-B2C8-C00E855CB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90412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2">
              <a:extLst>
                <a:ext uri="{FF2B5EF4-FFF2-40B4-BE49-F238E27FC236}">
                  <a16:creationId xmlns:a16="http://schemas.microsoft.com/office/drawing/2014/main" id="{BBF83543-D986-4CD0-A24E-9802847B8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28600" y="27620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59">
              <a:extLst>
                <a:ext uri="{FF2B5EF4-FFF2-40B4-BE49-F238E27FC236}">
                  <a16:creationId xmlns:a16="http://schemas.microsoft.com/office/drawing/2014/main" id="{15E8B8C4-D90E-4DC6-BA2D-D21C33318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7620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354"/>
            <a:ext cx="3968601" cy="11178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ço Reservado para Conteúdo 4" descr="Gráfico, Gráfico de barras, Histograma&#10;&#10;Descrição gerada automaticamente">
            <a:extLst>
              <a:ext uri="{FF2B5EF4-FFF2-40B4-BE49-F238E27FC236}">
                <a16:creationId xmlns:a16="http://schemas.microsoft.com/office/drawing/2014/main" id="{C928F4EC-A218-EA40-8EC6-A5C303D37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626" y="520247"/>
            <a:ext cx="4688601" cy="3703993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6038"/>
            <a:ext cx="4389120" cy="2674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5010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82601" y="482600"/>
            <a:ext cx="3465438" cy="342535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  <a:latin typeface="+mj-lt"/>
              </a:rPr>
              <a:t>Ferramentas </a:t>
            </a:r>
            <a:r>
              <a:rPr lang="en-US">
                <a:solidFill>
                  <a:schemeClr val="tx1"/>
                </a:solidFill>
                <a:latin typeface="+mj-lt"/>
              </a:rPr>
              <a:t>Estatísticas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>
                <a:solidFill>
                  <a:schemeClr val="tx1"/>
                </a:solidFill>
                <a:latin typeface="+mj-lt"/>
              </a:rPr>
              <a:t>Bivariadas</a:t>
            </a:r>
            <a:br>
              <a:rPr lang="en-US" dirty="0">
                <a:solidFill>
                  <a:schemeClr val="tx1"/>
                </a:solidFill>
                <a:latin typeface="+mj-lt"/>
              </a:rPr>
            </a:br>
            <a:r>
              <a:rPr lang="en-US" dirty="0">
                <a:solidFill>
                  <a:schemeClr val="tx1"/>
                </a:solidFill>
                <a:latin typeface="+mj-lt"/>
              </a:rPr>
              <a:t>- Qui-</a:t>
            </a:r>
            <a:r>
              <a:rPr lang="en-US">
                <a:solidFill>
                  <a:schemeClr val="tx1"/>
                </a:solidFill>
                <a:latin typeface="+mj-lt"/>
              </a:rPr>
              <a:t>quadrado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endParaRPr lang="en-US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2600" y="3958263"/>
            <a:ext cx="3465438" cy="581620"/>
          </a:xfrm>
        </p:spPr>
        <p:txBody>
          <a:bodyPr vert="horz" lIns="91440" tIns="45720" rIns="91440" bIns="45720" rtlCol="0">
            <a:normAutofit/>
          </a:bodyPr>
          <a:lstStyle/>
          <a:p>
            <a:pPr algn="l" defTabSz="914400">
              <a:lnSpc>
                <a:spcPct val="90000"/>
              </a:lnSpc>
              <a:spcBef>
                <a:spcPts val="1000"/>
              </a:spcBef>
            </a:pPr>
            <a:r>
              <a:rPr lang="en-US" sz="1300">
                <a:solidFill>
                  <a:schemeClr val="tx1"/>
                </a:solidFill>
                <a:latin typeface="+mn-lt"/>
              </a:rPr>
              <a:t>Gestão do Conhecimento e da Informação</a:t>
            </a:r>
          </a:p>
          <a:p>
            <a:pPr algn="l" defTabSz="914400">
              <a:lnSpc>
                <a:spcPct val="90000"/>
              </a:lnSpc>
              <a:spcBef>
                <a:spcPts val="1000"/>
              </a:spcBef>
            </a:pPr>
            <a:r>
              <a:rPr lang="en-US" sz="1300" b="0">
                <a:solidFill>
                  <a:schemeClr val="tx1"/>
                </a:solidFill>
                <a:latin typeface="+mn-lt"/>
              </a:rPr>
              <a:t>Professor Rafael Escalfoni</a:t>
            </a:r>
          </a:p>
        </p:txBody>
      </p:sp>
      <p:pic>
        <p:nvPicPr>
          <p:cNvPr id="10" name="Imagem 9" descr="Close de análise de gráfico de mercado">
            <a:extLst>
              <a:ext uri="{FF2B5EF4-FFF2-40B4-BE49-F238E27FC236}">
                <a16:creationId xmlns:a16="http://schemas.microsoft.com/office/drawing/2014/main" id="{B5503A25-5465-564E-AC47-580B9DFF6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95" r="17568"/>
          <a:stretch/>
        </p:blipFill>
        <p:spPr>
          <a:xfrm>
            <a:off x="4671911" y="10"/>
            <a:ext cx="4472089" cy="51434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71279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4931B-EFDE-D740-9295-56722AD2E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 sz="3800"/>
              <a:t>Objetivos da Qui-quadrado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258029"/>
            <a:ext cx="8140446" cy="13716"/>
          </a:xfrm>
          <a:custGeom>
            <a:avLst/>
            <a:gdLst>
              <a:gd name="connsiteX0" fmla="*/ 0 w 8140446"/>
              <a:gd name="connsiteY0" fmla="*/ 0 h 13716"/>
              <a:gd name="connsiteX1" fmla="*/ 434157 w 8140446"/>
              <a:gd name="connsiteY1" fmla="*/ 0 h 13716"/>
              <a:gd name="connsiteX2" fmla="*/ 1193932 w 8140446"/>
              <a:gd name="connsiteY2" fmla="*/ 0 h 13716"/>
              <a:gd name="connsiteX3" fmla="*/ 1628089 w 8140446"/>
              <a:gd name="connsiteY3" fmla="*/ 0 h 13716"/>
              <a:gd name="connsiteX4" fmla="*/ 2225055 w 8140446"/>
              <a:gd name="connsiteY4" fmla="*/ 0 h 13716"/>
              <a:gd name="connsiteX5" fmla="*/ 3066235 w 8140446"/>
              <a:gd name="connsiteY5" fmla="*/ 0 h 13716"/>
              <a:gd name="connsiteX6" fmla="*/ 3744605 w 8140446"/>
              <a:gd name="connsiteY6" fmla="*/ 0 h 13716"/>
              <a:gd name="connsiteX7" fmla="*/ 4504380 w 8140446"/>
              <a:gd name="connsiteY7" fmla="*/ 0 h 13716"/>
              <a:gd name="connsiteX8" fmla="*/ 5101346 w 8140446"/>
              <a:gd name="connsiteY8" fmla="*/ 0 h 13716"/>
              <a:gd name="connsiteX9" fmla="*/ 5779717 w 8140446"/>
              <a:gd name="connsiteY9" fmla="*/ 0 h 13716"/>
              <a:gd name="connsiteX10" fmla="*/ 6620896 w 8140446"/>
              <a:gd name="connsiteY10" fmla="*/ 0 h 13716"/>
              <a:gd name="connsiteX11" fmla="*/ 7136458 w 8140446"/>
              <a:gd name="connsiteY11" fmla="*/ 0 h 13716"/>
              <a:gd name="connsiteX12" fmla="*/ 8140446 w 8140446"/>
              <a:gd name="connsiteY12" fmla="*/ 0 h 13716"/>
              <a:gd name="connsiteX13" fmla="*/ 8140446 w 8140446"/>
              <a:gd name="connsiteY13" fmla="*/ 13716 h 13716"/>
              <a:gd name="connsiteX14" fmla="*/ 7543480 w 8140446"/>
              <a:gd name="connsiteY14" fmla="*/ 13716 h 13716"/>
              <a:gd name="connsiteX15" fmla="*/ 7109323 w 8140446"/>
              <a:gd name="connsiteY15" fmla="*/ 13716 h 13716"/>
              <a:gd name="connsiteX16" fmla="*/ 6430952 w 8140446"/>
              <a:gd name="connsiteY16" fmla="*/ 13716 h 13716"/>
              <a:gd name="connsiteX17" fmla="*/ 5915391 w 8140446"/>
              <a:gd name="connsiteY17" fmla="*/ 13716 h 13716"/>
              <a:gd name="connsiteX18" fmla="*/ 5237020 w 8140446"/>
              <a:gd name="connsiteY18" fmla="*/ 13716 h 13716"/>
              <a:gd name="connsiteX19" fmla="*/ 4558650 w 8140446"/>
              <a:gd name="connsiteY19" fmla="*/ 13716 h 13716"/>
              <a:gd name="connsiteX20" fmla="*/ 3880279 w 8140446"/>
              <a:gd name="connsiteY20" fmla="*/ 13716 h 13716"/>
              <a:gd name="connsiteX21" fmla="*/ 3201909 w 8140446"/>
              <a:gd name="connsiteY21" fmla="*/ 13716 h 13716"/>
              <a:gd name="connsiteX22" fmla="*/ 2604943 w 8140446"/>
              <a:gd name="connsiteY22" fmla="*/ 13716 h 13716"/>
              <a:gd name="connsiteX23" fmla="*/ 1845168 w 8140446"/>
              <a:gd name="connsiteY23" fmla="*/ 13716 h 13716"/>
              <a:gd name="connsiteX24" fmla="*/ 1166797 w 8140446"/>
              <a:gd name="connsiteY24" fmla="*/ 13716 h 13716"/>
              <a:gd name="connsiteX25" fmla="*/ 0 w 8140446"/>
              <a:gd name="connsiteY25" fmla="*/ 13716 h 13716"/>
              <a:gd name="connsiteX26" fmla="*/ 0 w 8140446"/>
              <a:gd name="connsiteY26" fmla="*/ 0 h 13716"/>
              <a:gd name="connsiteX0" fmla="*/ 0 w 8140446"/>
              <a:gd name="connsiteY0" fmla="*/ 0 h 13716"/>
              <a:gd name="connsiteX1" fmla="*/ 596966 w 8140446"/>
              <a:gd name="connsiteY1" fmla="*/ 0 h 13716"/>
              <a:gd name="connsiteX2" fmla="*/ 1031123 w 8140446"/>
              <a:gd name="connsiteY2" fmla="*/ 0 h 13716"/>
              <a:gd name="connsiteX3" fmla="*/ 1872303 w 8140446"/>
              <a:gd name="connsiteY3" fmla="*/ 0 h 13716"/>
              <a:gd name="connsiteX4" fmla="*/ 2469269 w 8140446"/>
              <a:gd name="connsiteY4" fmla="*/ 0 h 13716"/>
              <a:gd name="connsiteX5" fmla="*/ 3066235 w 8140446"/>
              <a:gd name="connsiteY5" fmla="*/ 0 h 13716"/>
              <a:gd name="connsiteX6" fmla="*/ 3907414 w 8140446"/>
              <a:gd name="connsiteY6" fmla="*/ 0 h 13716"/>
              <a:gd name="connsiteX7" fmla="*/ 4422976 w 8140446"/>
              <a:gd name="connsiteY7" fmla="*/ 0 h 13716"/>
              <a:gd name="connsiteX8" fmla="*/ 5264155 w 8140446"/>
              <a:gd name="connsiteY8" fmla="*/ 0 h 13716"/>
              <a:gd name="connsiteX9" fmla="*/ 6105335 w 8140446"/>
              <a:gd name="connsiteY9" fmla="*/ 0 h 13716"/>
              <a:gd name="connsiteX10" fmla="*/ 6783705 w 8140446"/>
              <a:gd name="connsiteY10" fmla="*/ 0 h 13716"/>
              <a:gd name="connsiteX11" fmla="*/ 8140446 w 8140446"/>
              <a:gd name="connsiteY11" fmla="*/ 0 h 13716"/>
              <a:gd name="connsiteX12" fmla="*/ 8140446 w 8140446"/>
              <a:gd name="connsiteY12" fmla="*/ 13716 h 13716"/>
              <a:gd name="connsiteX13" fmla="*/ 7706289 w 8140446"/>
              <a:gd name="connsiteY13" fmla="*/ 13716 h 13716"/>
              <a:gd name="connsiteX14" fmla="*/ 6865109 w 8140446"/>
              <a:gd name="connsiteY14" fmla="*/ 13716 h 13716"/>
              <a:gd name="connsiteX15" fmla="*/ 6349548 w 8140446"/>
              <a:gd name="connsiteY15" fmla="*/ 13716 h 13716"/>
              <a:gd name="connsiteX16" fmla="*/ 5671177 w 8140446"/>
              <a:gd name="connsiteY16" fmla="*/ 13716 h 13716"/>
              <a:gd name="connsiteX17" fmla="*/ 4829998 w 8140446"/>
              <a:gd name="connsiteY17" fmla="*/ 13716 h 13716"/>
              <a:gd name="connsiteX18" fmla="*/ 4151627 w 8140446"/>
              <a:gd name="connsiteY18" fmla="*/ 13716 h 13716"/>
              <a:gd name="connsiteX19" fmla="*/ 3717470 w 8140446"/>
              <a:gd name="connsiteY19" fmla="*/ 13716 h 13716"/>
              <a:gd name="connsiteX20" fmla="*/ 3201909 w 8140446"/>
              <a:gd name="connsiteY20" fmla="*/ 13716 h 13716"/>
              <a:gd name="connsiteX21" fmla="*/ 2360729 w 8140446"/>
              <a:gd name="connsiteY21" fmla="*/ 13716 h 13716"/>
              <a:gd name="connsiteX22" fmla="*/ 1682359 w 8140446"/>
              <a:gd name="connsiteY22" fmla="*/ 13716 h 13716"/>
              <a:gd name="connsiteX23" fmla="*/ 1166797 w 8140446"/>
              <a:gd name="connsiteY23" fmla="*/ 13716 h 13716"/>
              <a:gd name="connsiteX24" fmla="*/ 0 w 8140446"/>
              <a:gd name="connsiteY24" fmla="*/ 13716 h 13716"/>
              <a:gd name="connsiteX25" fmla="*/ 0 w 8140446"/>
              <a:gd name="connsiteY25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3716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575" y="3138"/>
                  <a:pt x="8140433" y="8565"/>
                  <a:pt x="8140446" y="13716"/>
                </a:cubicBezTo>
                <a:cubicBezTo>
                  <a:pt x="7908069" y="-25208"/>
                  <a:pt x="7683037" y="17405"/>
                  <a:pt x="7543480" y="13716"/>
                </a:cubicBezTo>
                <a:cubicBezTo>
                  <a:pt x="7393752" y="5478"/>
                  <a:pt x="7221032" y="-7801"/>
                  <a:pt x="7109323" y="13716"/>
                </a:cubicBezTo>
                <a:cubicBezTo>
                  <a:pt x="7015297" y="17911"/>
                  <a:pt x="6599332" y="36327"/>
                  <a:pt x="6430952" y="13716"/>
                </a:cubicBezTo>
                <a:cubicBezTo>
                  <a:pt x="6292915" y="-38722"/>
                  <a:pt x="6142305" y="16935"/>
                  <a:pt x="5915391" y="13716"/>
                </a:cubicBezTo>
                <a:cubicBezTo>
                  <a:pt x="5682725" y="43271"/>
                  <a:pt x="5440566" y="26848"/>
                  <a:pt x="5237020" y="13716"/>
                </a:cubicBezTo>
                <a:cubicBezTo>
                  <a:pt x="5046456" y="6005"/>
                  <a:pt x="4706449" y="47404"/>
                  <a:pt x="4558650" y="13716"/>
                </a:cubicBezTo>
                <a:cubicBezTo>
                  <a:pt x="4361396" y="-5559"/>
                  <a:pt x="4145362" y="-26875"/>
                  <a:pt x="3880279" y="13716"/>
                </a:cubicBezTo>
                <a:cubicBezTo>
                  <a:pt x="3610716" y="20839"/>
                  <a:pt x="3472690" y="-564"/>
                  <a:pt x="3201909" y="13716"/>
                </a:cubicBezTo>
                <a:cubicBezTo>
                  <a:pt x="2913595" y="30525"/>
                  <a:pt x="2753317" y="-5721"/>
                  <a:pt x="2604943" y="13716"/>
                </a:cubicBezTo>
                <a:cubicBezTo>
                  <a:pt x="2450130" y="32417"/>
                  <a:pt x="1974183" y="35587"/>
                  <a:pt x="1845168" y="13716"/>
                </a:cubicBezTo>
                <a:cubicBezTo>
                  <a:pt x="1677929" y="-4352"/>
                  <a:pt x="1378098" y="-5344"/>
                  <a:pt x="1166797" y="13716"/>
                </a:cubicBezTo>
                <a:cubicBezTo>
                  <a:pt x="921150" y="48705"/>
                  <a:pt x="327457" y="42725"/>
                  <a:pt x="0" y="13716"/>
                </a:cubicBezTo>
                <a:cubicBezTo>
                  <a:pt x="-457" y="9675"/>
                  <a:pt x="580" y="3290"/>
                  <a:pt x="0" y="0"/>
                </a:cubicBezTo>
                <a:close/>
              </a:path>
              <a:path w="8140446" h="13716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39761" y="5232"/>
                  <a:pt x="8140368" y="9058"/>
                  <a:pt x="8140446" y="13716"/>
                </a:cubicBezTo>
                <a:cubicBezTo>
                  <a:pt x="7961834" y="3834"/>
                  <a:pt x="7874097" y="5778"/>
                  <a:pt x="7706289" y="13716"/>
                </a:cubicBezTo>
                <a:cubicBezTo>
                  <a:pt x="7582508" y="-19492"/>
                  <a:pt x="7179551" y="-37683"/>
                  <a:pt x="6865109" y="13716"/>
                </a:cubicBezTo>
                <a:cubicBezTo>
                  <a:pt x="6583382" y="19545"/>
                  <a:pt x="6525821" y="32124"/>
                  <a:pt x="6349548" y="13716"/>
                </a:cubicBezTo>
                <a:cubicBezTo>
                  <a:pt x="6209953" y="6309"/>
                  <a:pt x="5959707" y="-52400"/>
                  <a:pt x="5671177" y="13716"/>
                </a:cubicBezTo>
                <a:cubicBezTo>
                  <a:pt x="5387744" y="25237"/>
                  <a:pt x="5228514" y="96935"/>
                  <a:pt x="4829998" y="13716"/>
                </a:cubicBezTo>
                <a:cubicBezTo>
                  <a:pt x="4415646" y="-33168"/>
                  <a:pt x="4343809" y="24382"/>
                  <a:pt x="4151627" y="13716"/>
                </a:cubicBezTo>
                <a:cubicBezTo>
                  <a:pt x="3950673" y="-14368"/>
                  <a:pt x="3879947" y="36571"/>
                  <a:pt x="3717470" y="13716"/>
                </a:cubicBezTo>
                <a:cubicBezTo>
                  <a:pt x="3558660" y="5538"/>
                  <a:pt x="3468854" y="24803"/>
                  <a:pt x="3201909" y="13716"/>
                </a:cubicBezTo>
                <a:cubicBezTo>
                  <a:pt x="2965673" y="5933"/>
                  <a:pt x="2568327" y="17544"/>
                  <a:pt x="2360729" y="13716"/>
                </a:cubicBezTo>
                <a:cubicBezTo>
                  <a:pt x="2171885" y="44572"/>
                  <a:pt x="1923258" y="11448"/>
                  <a:pt x="1682359" y="13716"/>
                </a:cubicBezTo>
                <a:cubicBezTo>
                  <a:pt x="1430698" y="-6950"/>
                  <a:pt x="1324229" y="-6323"/>
                  <a:pt x="1166797" y="13716"/>
                </a:cubicBezTo>
                <a:cubicBezTo>
                  <a:pt x="1001390" y="37223"/>
                  <a:pt x="324313" y="53392"/>
                  <a:pt x="0" y="13716"/>
                </a:cubicBezTo>
                <a:cubicBezTo>
                  <a:pt x="427" y="7441"/>
                  <a:pt x="425" y="4765"/>
                  <a:pt x="0" y="0"/>
                </a:cubicBezTo>
                <a:close/>
              </a:path>
              <a:path w="8140446" h="13716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370" y="2812"/>
                  <a:pt x="8139830" y="9122"/>
                  <a:pt x="8140446" y="13716"/>
                </a:cubicBezTo>
                <a:cubicBezTo>
                  <a:pt x="7892673" y="-8584"/>
                  <a:pt x="7668025" y="-3922"/>
                  <a:pt x="7543480" y="13716"/>
                </a:cubicBezTo>
                <a:cubicBezTo>
                  <a:pt x="7406710" y="-8039"/>
                  <a:pt x="7207646" y="4321"/>
                  <a:pt x="7109323" y="13716"/>
                </a:cubicBezTo>
                <a:cubicBezTo>
                  <a:pt x="6993037" y="44439"/>
                  <a:pt x="6598723" y="54833"/>
                  <a:pt x="6430952" y="13716"/>
                </a:cubicBezTo>
                <a:cubicBezTo>
                  <a:pt x="6284771" y="10743"/>
                  <a:pt x="6162730" y="15778"/>
                  <a:pt x="5915391" y="13716"/>
                </a:cubicBezTo>
                <a:cubicBezTo>
                  <a:pt x="5684668" y="9031"/>
                  <a:pt x="5422852" y="49046"/>
                  <a:pt x="5237020" y="13716"/>
                </a:cubicBezTo>
                <a:cubicBezTo>
                  <a:pt x="5035482" y="21724"/>
                  <a:pt x="4719808" y="50573"/>
                  <a:pt x="4558650" y="13716"/>
                </a:cubicBezTo>
                <a:cubicBezTo>
                  <a:pt x="4375169" y="-40159"/>
                  <a:pt x="4137553" y="7514"/>
                  <a:pt x="3880279" y="13716"/>
                </a:cubicBezTo>
                <a:cubicBezTo>
                  <a:pt x="3624533" y="28076"/>
                  <a:pt x="3467387" y="1908"/>
                  <a:pt x="3201909" y="13716"/>
                </a:cubicBezTo>
                <a:cubicBezTo>
                  <a:pt x="2918126" y="68770"/>
                  <a:pt x="2717830" y="-21728"/>
                  <a:pt x="2604943" y="13716"/>
                </a:cubicBezTo>
                <a:cubicBezTo>
                  <a:pt x="2496133" y="39953"/>
                  <a:pt x="2003915" y="13682"/>
                  <a:pt x="1845168" y="13716"/>
                </a:cubicBezTo>
                <a:cubicBezTo>
                  <a:pt x="1694518" y="10417"/>
                  <a:pt x="1344959" y="39616"/>
                  <a:pt x="1166797" y="13716"/>
                </a:cubicBezTo>
                <a:cubicBezTo>
                  <a:pt x="935925" y="64879"/>
                  <a:pt x="319712" y="-68544"/>
                  <a:pt x="0" y="13716"/>
                </a:cubicBezTo>
                <a:cubicBezTo>
                  <a:pt x="203" y="9362"/>
                  <a:pt x="845" y="232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3716"/>
                      <a:gd name="connsiteX1" fmla="*/ 434157 w 8140446"/>
                      <a:gd name="connsiteY1" fmla="*/ 0 h 13716"/>
                      <a:gd name="connsiteX2" fmla="*/ 1193932 w 8140446"/>
                      <a:gd name="connsiteY2" fmla="*/ 0 h 13716"/>
                      <a:gd name="connsiteX3" fmla="*/ 1628089 w 8140446"/>
                      <a:gd name="connsiteY3" fmla="*/ 0 h 13716"/>
                      <a:gd name="connsiteX4" fmla="*/ 2225055 w 8140446"/>
                      <a:gd name="connsiteY4" fmla="*/ 0 h 13716"/>
                      <a:gd name="connsiteX5" fmla="*/ 3066235 w 8140446"/>
                      <a:gd name="connsiteY5" fmla="*/ 0 h 13716"/>
                      <a:gd name="connsiteX6" fmla="*/ 3744605 w 8140446"/>
                      <a:gd name="connsiteY6" fmla="*/ 0 h 13716"/>
                      <a:gd name="connsiteX7" fmla="*/ 4504380 w 8140446"/>
                      <a:gd name="connsiteY7" fmla="*/ 0 h 13716"/>
                      <a:gd name="connsiteX8" fmla="*/ 5101346 w 8140446"/>
                      <a:gd name="connsiteY8" fmla="*/ 0 h 13716"/>
                      <a:gd name="connsiteX9" fmla="*/ 5779717 w 8140446"/>
                      <a:gd name="connsiteY9" fmla="*/ 0 h 13716"/>
                      <a:gd name="connsiteX10" fmla="*/ 6620896 w 8140446"/>
                      <a:gd name="connsiteY10" fmla="*/ 0 h 13716"/>
                      <a:gd name="connsiteX11" fmla="*/ 7136458 w 8140446"/>
                      <a:gd name="connsiteY11" fmla="*/ 0 h 13716"/>
                      <a:gd name="connsiteX12" fmla="*/ 8140446 w 8140446"/>
                      <a:gd name="connsiteY12" fmla="*/ 0 h 13716"/>
                      <a:gd name="connsiteX13" fmla="*/ 8140446 w 8140446"/>
                      <a:gd name="connsiteY13" fmla="*/ 13716 h 13716"/>
                      <a:gd name="connsiteX14" fmla="*/ 7543480 w 8140446"/>
                      <a:gd name="connsiteY14" fmla="*/ 13716 h 13716"/>
                      <a:gd name="connsiteX15" fmla="*/ 7109323 w 8140446"/>
                      <a:gd name="connsiteY15" fmla="*/ 13716 h 13716"/>
                      <a:gd name="connsiteX16" fmla="*/ 6430952 w 8140446"/>
                      <a:gd name="connsiteY16" fmla="*/ 13716 h 13716"/>
                      <a:gd name="connsiteX17" fmla="*/ 5915391 w 8140446"/>
                      <a:gd name="connsiteY17" fmla="*/ 13716 h 13716"/>
                      <a:gd name="connsiteX18" fmla="*/ 5237020 w 8140446"/>
                      <a:gd name="connsiteY18" fmla="*/ 13716 h 13716"/>
                      <a:gd name="connsiteX19" fmla="*/ 4558650 w 8140446"/>
                      <a:gd name="connsiteY19" fmla="*/ 13716 h 13716"/>
                      <a:gd name="connsiteX20" fmla="*/ 3880279 w 8140446"/>
                      <a:gd name="connsiteY20" fmla="*/ 13716 h 13716"/>
                      <a:gd name="connsiteX21" fmla="*/ 3201909 w 8140446"/>
                      <a:gd name="connsiteY21" fmla="*/ 13716 h 13716"/>
                      <a:gd name="connsiteX22" fmla="*/ 2604943 w 8140446"/>
                      <a:gd name="connsiteY22" fmla="*/ 13716 h 13716"/>
                      <a:gd name="connsiteX23" fmla="*/ 1845168 w 8140446"/>
                      <a:gd name="connsiteY23" fmla="*/ 13716 h 13716"/>
                      <a:gd name="connsiteX24" fmla="*/ 1166797 w 8140446"/>
                      <a:gd name="connsiteY24" fmla="*/ 13716 h 13716"/>
                      <a:gd name="connsiteX25" fmla="*/ 0 w 8140446"/>
                      <a:gd name="connsiteY25" fmla="*/ 13716 h 13716"/>
                      <a:gd name="connsiteX26" fmla="*/ 0 w 8140446"/>
                      <a:gd name="connsiteY26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3716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543" y="2784"/>
                          <a:pt x="8140462" y="9558"/>
                          <a:pt x="8140446" y="13716"/>
                        </a:cubicBezTo>
                        <a:cubicBezTo>
                          <a:pt x="7906329" y="-7615"/>
                          <a:pt x="7681180" y="22893"/>
                          <a:pt x="7543480" y="13716"/>
                        </a:cubicBezTo>
                        <a:cubicBezTo>
                          <a:pt x="7405780" y="4539"/>
                          <a:pt x="7216607" y="-912"/>
                          <a:pt x="7109323" y="13716"/>
                        </a:cubicBezTo>
                        <a:cubicBezTo>
                          <a:pt x="7002039" y="28344"/>
                          <a:pt x="6576231" y="38120"/>
                          <a:pt x="6430952" y="13716"/>
                        </a:cubicBezTo>
                        <a:cubicBezTo>
                          <a:pt x="6285673" y="-10688"/>
                          <a:pt x="6138840" y="29949"/>
                          <a:pt x="5915391" y="13716"/>
                        </a:cubicBezTo>
                        <a:cubicBezTo>
                          <a:pt x="5691942" y="-2517"/>
                          <a:pt x="5459460" y="47094"/>
                          <a:pt x="5237020" y="13716"/>
                        </a:cubicBezTo>
                        <a:cubicBezTo>
                          <a:pt x="5014580" y="-19662"/>
                          <a:pt x="4747677" y="35877"/>
                          <a:pt x="4558650" y="13716"/>
                        </a:cubicBezTo>
                        <a:cubicBezTo>
                          <a:pt x="4369623" y="-8445"/>
                          <a:pt x="4146061" y="7996"/>
                          <a:pt x="3880279" y="13716"/>
                        </a:cubicBezTo>
                        <a:cubicBezTo>
                          <a:pt x="3614497" y="19436"/>
                          <a:pt x="3473808" y="-17480"/>
                          <a:pt x="3201909" y="13716"/>
                        </a:cubicBezTo>
                        <a:cubicBezTo>
                          <a:pt x="2930010" y="44912"/>
                          <a:pt x="2728175" y="-8002"/>
                          <a:pt x="2604943" y="13716"/>
                        </a:cubicBezTo>
                        <a:cubicBezTo>
                          <a:pt x="2481711" y="35434"/>
                          <a:pt x="2004334" y="22380"/>
                          <a:pt x="1845168" y="13716"/>
                        </a:cubicBezTo>
                        <a:cubicBezTo>
                          <a:pt x="1686003" y="5052"/>
                          <a:pt x="1375070" y="33008"/>
                          <a:pt x="1166797" y="13716"/>
                        </a:cubicBezTo>
                        <a:cubicBezTo>
                          <a:pt x="958524" y="-5576"/>
                          <a:pt x="342846" y="4308"/>
                          <a:pt x="0" y="13716"/>
                        </a:cubicBezTo>
                        <a:cubicBezTo>
                          <a:pt x="-100" y="9589"/>
                          <a:pt x="468" y="2983"/>
                          <a:pt x="0" y="0"/>
                        </a:cubicBezTo>
                        <a:close/>
                      </a:path>
                      <a:path w="8140446" h="13716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39772" y="5682"/>
                          <a:pt x="8139843" y="9439"/>
                          <a:pt x="8140446" y="13716"/>
                        </a:cubicBezTo>
                        <a:cubicBezTo>
                          <a:pt x="7959314" y="-1227"/>
                          <a:pt x="7870113" y="5865"/>
                          <a:pt x="7706289" y="13716"/>
                        </a:cubicBezTo>
                        <a:cubicBezTo>
                          <a:pt x="7542465" y="21567"/>
                          <a:pt x="7157940" y="12910"/>
                          <a:pt x="6865109" y="13716"/>
                        </a:cubicBezTo>
                        <a:cubicBezTo>
                          <a:pt x="6572278" y="14522"/>
                          <a:pt x="6524256" y="33479"/>
                          <a:pt x="6349548" y="13716"/>
                        </a:cubicBezTo>
                        <a:cubicBezTo>
                          <a:pt x="6174840" y="-6047"/>
                          <a:pt x="5951624" y="-4398"/>
                          <a:pt x="5671177" y="13716"/>
                        </a:cubicBezTo>
                        <a:cubicBezTo>
                          <a:pt x="5390730" y="31830"/>
                          <a:pt x="5222992" y="55486"/>
                          <a:pt x="4829998" y="13716"/>
                        </a:cubicBezTo>
                        <a:cubicBezTo>
                          <a:pt x="4437004" y="-28054"/>
                          <a:pt x="4344181" y="34515"/>
                          <a:pt x="4151627" y="13716"/>
                        </a:cubicBezTo>
                        <a:cubicBezTo>
                          <a:pt x="3959073" y="-7083"/>
                          <a:pt x="3886970" y="28303"/>
                          <a:pt x="3717470" y="13716"/>
                        </a:cubicBezTo>
                        <a:cubicBezTo>
                          <a:pt x="3547970" y="-871"/>
                          <a:pt x="3451521" y="27300"/>
                          <a:pt x="3201909" y="13716"/>
                        </a:cubicBezTo>
                        <a:cubicBezTo>
                          <a:pt x="2952297" y="132"/>
                          <a:pt x="2543413" y="1457"/>
                          <a:pt x="2360729" y="13716"/>
                        </a:cubicBezTo>
                        <a:cubicBezTo>
                          <a:pt x="2178045" y="25975"/>
                          <a:pt x="1906056" y="21275"/>
                          <a:pt x="1682359" y="13716"/>
                        </a:cubicBezTo>
                        <a:cubicBezTo>
                          <a:pt x="1458662" y="6158"/>
                          <a:pt x="1330405" y="3474"/>
                          <a:pt x="1166797" y="13716"/>
                        </a:cubicBezTo>
                        <a:cubicBezTo>
                          <a:pt x="1003189" y="23958"/>
                          <a:pt x="278098" y="14961"/>
                          <a:pt x="0" y="13716"/>
                        </a:cubicBezTo>
                        <a:cubicBezTo>
                          <a:pt x="303" y="7982"/>
                          <a:pt x="182" y="520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F42188-C1B8-7248-9A06-8C224F15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1447037"/>
            <a:ext cx="8140445" cy="3422619"/>
          </a:xfrm>
        </p:spPr>
        <p:txBody>
          <a:bodyPr>
            <a:normAutofit/>
          </a:bodyPr>
          <a:lstStyle/>
          <a:p>
            <a:r>
              <a:rPr lang="pt-BR" dirty="0"/>
              <a:t>Contabiliza a ocorrência de fenômenos associados a variáveis categóricas</a:t>
            </a:r>
          </a:p>
          <a:p>
            <a:r>
              <a:rPr lang="pt-BR" dirty="0"/>
              <a:t>Verifica se a distribuição dos valores assumidos pela variável aleatória é consistente com a distribuição esperada para o fenômeno</a:t>
            </a:r>
          </a:p>
          <a:p>
            <a:pPr lvl="1"/>
            <a:r>
              <a:rPr lang="pt-BR" sz="1800" dirty="0"/>
              <a:t>Medida de divergência entre distribuição de dados e uma distribuição esperada</a:t>
            </a:r>
          </a:p>
          <a:p>
            <a:pPr lvl="1"/>
            <a:r>
              <a:rPr lang="pt-BR" sz="1800" dirty="0"/>
              <a:t>Avaliar como esperaríamos que as </a:t>
            </a:r>
            <a:r>
              <a:rPr lang="pt-BR" sz="1800" i="1" dirty="0"/>
              <a:t>N</a:t>
            </a:r>
            <a:r>
              <a:rPr lang="pt-BR" sz="1800" dirty="0"/>
              <a:t> medidas estivessem distribuídas e então comparar com a distribuição observada. </a:t>
            </a:r>
          </a:p>
        </p:txBody>
      </p:sp>
    </p:spTree>
    <p:extLst>
      <p:ext uri="{BB962C8B-B14F-4D97-AF65-F5344CB8AC3E}">
        <p14:creationId xmlns:p14="http://schemas.microsoft.com/office/powerpoint/2010/main" val="352764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54931B-EFDE-D740-9295-56722AD2E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 sz="3800"/>
              <a:t>Objetivos da Qui-quadrado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258029"/>
            <a:ext cx="8140446" cy="13716"/>
          </a:xfrm>
          <a:custGeom>
            <a:avLst/>
            <a:gdLst>
              <a:gd name="connsiteX0" fmla="*/ 0 w 8140446"/>
              <a:gd name="connsiteY0" fmla="*/ 0 h 13716"/>
              <a:gd name="connsiteX1" fmla="*/ 434157 w 8140446"/>
              <a:gd name="connsiteY1" fmla="*/ 0 h 13716"/>
              <a:gd name="connsiteX2" fmla="*/ 1193932 w 8140446"/>
              <a:gd name="connsiteY2" fmla="*/ 0 h 13716"/>
              <a:gd name="connsiteX3" fmla="*/ 1628089 w 8140446"/>
              <a:gd name="connsiteY3" fmla="*/ 0 h 13716"/>
              <a:gd name="connsiteX4" fmla="*/ 2225055 w 8140446"/>
              <a:gd name="connsiteY4" fmla="*/ 0 h 13716"/>
              <a:gd name="connsiteX5" fmla="*/ 3066235 w 8140446"/>
              <a:gd name="connsiteY5" fmla="*/ 0 h 13716"/>
              <a:gd name="connsiteX6" fmla="*/ 3744605 w 8140446"/>
              <a:gd name="connsiteY6" fmla="*/ 0 h 13716"/>
              <a:gd name="connsiteX7" fmla="*/ 4504380 w 8140446"/>
              <a:gd name="connsiteY7" fmla="*/ 0 h 13716"/>
              <a:gd name="connsiteX8" fmla="*/ 5101346 w 8140446"/>
              <a:gd name="connsiteY8" fmla="*/ 0 h 13716"/>
              <a:gd name="connsiteX9" fmla="*/ 5779717 w 8140446"/>
              <a:gd name="connsiteY9" fmla="*/ 0 h 13716"/>
              <a:gd name="connsiteX10" fmla="*/ 6620896 w 8140446"/>
              <a:gd name="connsiteY10" fmla="*/ 0 h 13716"/>
              <a:gd name="connsiteX11" fmla="*/ 7136458 w 8140446"/>
              <a:gd name="connsiteY11" fmla="*/ 0 h 13716"/>
              <a:gd name="connsiteX12" fmla="*/ 8140446 w 8140446"/>
              <a:gd name="connsiteY12" fmla="*/ 0 h 13716"/>
              <a:gd name="connsiteX13" fmla="*/ 8140446 w 8140446"/>
              <a:gd name="connsiteY13" fmla="*/ 13716 h 13716"/>
              <a:gd name="connsiteX14" fmla="*/ 7543480 w 8140446"/>
              <a:gd name="connsiteY14" fmla="*/ 13716 h 13716"/>
              <a:gd name="connsiteX15" fmla="*/ 7109323 w 8140446"/>
              <a:gd name="connsiteY15" fmla="*/ 13716 h 13716"/>
              <a:gd name="connsiteX16" fmla="*/ 6430952 w 8140446"/>
              <a:gd name="connsiteY16" fmla="*/ 13716 h 13716"/>
              <a:gd name="connsiteX17" fmla="*/ 5915391 w 8140446"/>
              <a:gd name="connsiteY17" fmla="*/ 13716 h 13716"/>
              <a:gd name="connsiteX18" fmla="*/ 5237020 w 8140446"/>
              <a:gd name="connsiteY18" fmla="*/ 13716 h 13716"/>
              <a:gd name="connsiteX19" fmla="*/ 4558650 w 8140446"/>
              <a:gd name="connsiteY19" fmla="*/ 13716 h 13716"/>
              <a:gd name="connsiteX20" fmla="*/ 3880279 w 8140446"/>
              <a:gd name="connsiteY20" fmla="*/ 13716 h 13716"/>
              <a:gd name="connsiteX21" fmla="*/ 3201909 w 8140446"/>
              <a:gd name="connsiteY21" fmla="*/ 13716 h 13716"/>
              <a:gd name="connsiteX22" fmla="*/ 2604943 w 8140446"/>
              <a:gd name="connsiteY22" fmla="*/ 13716 h 13716"/>
              <a:gd name="connsiteX23" fmla="*/ 1845168 w 8140446"/>
              <a:gd name="connsiteY23" fmla="*/ 13716 h 13716"/>
              <a:gd name="connsiteX24" fmla="*/ 1166797 w 8140446"/>
              <a:gd name="connsiteY24" fmla="*/ 13716 h 13716"/>
              <a:gd name="connsiteX25" fmla="*/ 0 w 8140446"/>
              <a:gd name="connsiteY25" fmla="*/ 13716 h 13716"/>
              <a:gd name="connsiteX26" fmla="*/ 0 w 8140446"/>
              <a:gd name="connsiteY26" fmla="*/ 0 h 13716"/>
              <a:gd name="connsiteX0" fmla="*/ 0 w 8140446"/>
              <a:gd name="connsiteY0" fmla="*/ 0 h 13716"/>
              <a:gd name="connsiteX1" fmla="*/ 596966 w 8140446"/>
              <a:gd name="connsiteY1" fmla="*/ 0 h 13716"/>
              <a:gd name="connsiteX2" fmla="*/ 1031123 w 8140446"/>
              <a:gd name="connsiteY2" fmla="*/ 0 h 13716"/>
              <a:gd name="connsiteX3" fmla="*/ 1872303 w 8140446"/>
              <a:gd name="connsiteY3" fmla="*/ 0 h 13716"/>
              <a:gd name="connsiteX4" fmla="*/ 2469269 w 8140446"/>
              <a:gd name="connsiteY4" fmla="*/ 0 h 13716"/>
              <a:gd name="connsiteX5" fmla="*/ 3066235 w 8140446"/>
              <a:gd name="connsiteY5" fmla="*/ 0 h 13716"/>
              <a:gd name="connsiteX6" fmla="*/ 3907414 w 8140446"/>
              <a:gd name="connsiteY6" fmla="*/ 0 h 13716"/>
              <a:gd name="connsiteX7" fmla="*/ 4422976 w 8140446"/>
              <a:gd name="connsiteY7" fmla="*/ 0 h 13716"/>
              <a:gd name="connsiteX8" fmla="*/ 5264155 w 8140446"/>
              <a:gd name="connsiteY8" fmla="*/ 0 h 13716"/>
              <a:gd name="connsiteX9" fmla="*/ 6105335 w 8140446"/>
              <a:gd name="connsiteY9" fmla="*/ 0 h 13716"/>
              <a:gd name="connsiteX10" fmla="*/ 6783705 w 8140446"/>
              <a:gd name="connsiteY10" fmla="*/ 0 h 13716"/>
              <a:gd name="connsiteX11" fmla="*/ 8140446 w 8140446"/>
              <a:gd name="connsiteY11" fmla="*/ 0 h 13716"/>
              <a:gd name="connsiteX12" fmla="*/ 8140446 w 8140446"/>
              <a:gd name="connsiteY12" fmla="*/ 13716 h 13716"/>
              <a:gd name="connsiteX13" fmla="*/ 7706289 w 8140446"/>
              <a:gd name="connsiteY13" fmla="*/ 13716 h 13716"/>
              <a:gd name="connsiteX14" fmla="*/ 6865109 w 8140446"/>
              <a:gd name="connsiteY14" fmla="*/ 13716 h 13716"/>
              <a:gd name="connsiteX15" fmla="*/ 6349548 w 8140446"/>
              <a:gd name="connsiteY15" fmla="*/ 13716 h 13716"/>
              <a:gd name="connsiteX16" fmla="*/ 5671177 w 8140446"/>
              <a:gd name="connsiteY16" fmla="*/ 13716 h 13716"/>
              <a:gd name="connsiteX17" fmla="*/ 4829998 w 8140446"/>
              <a:gd name="connsiteY17" fmla="*/ 13716 h 13716"/>
              <a:gd name="connsiteX18" fmla="*/ 4151627 w 8140446"/>
              <a:gd name="connsiteY18" fmla="*/ 13716 h 13716"/>
              <a:gd name="connsiteX19" fmla="*/ 3717470 w 8140446"/>
              <a:gd name="connsiteY19" fmla="*/ 13716 h 13716"/>
              <a:gd name="connsiteX20" fmla="*/ 3201909 w 8140446"/>
              <a:gd name="connsiteY20" fmla="*/ 13716 h 13716"/>
              <a:gd name="connsiteX21" fmla="*/ 2360729 w 8140446"/>
              <a:gd name="connsiteY21" fmla="*/ 13716 h 13716"/>
              <a:gd name="connsiteX22" fmla="*/ 1682359 w 8140446"/>
              <a:gd name="connsiteY22" fmla="*/ 13716 h 13716"/>
              <a:gd name="connsiteX23" fmla="*/ 1166797 w 8140446"/>
              <a:gd name="connsiteY23" fmla="*/ 13716 h 13716"/>
              <a:gd name="connsiteX24" fmla="*/ 0 w 8140446"/>
              <a:gd name="connsiteY24" fmla="*/ 13716 h 13716"/>
              <a:gd name="connsiteX25" fmla="*/ 0 w 8140446"/>
              <a:gd name="connsiteY25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3716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575" y="3138"/>
                  <a:pt x="8140433" y="8565"/>
                  <a:pt x="8140446" y="13716"/>
                </a:cubicBezTo>
                <a:cubicBezTo>
                  <a:pt x="7908069" y="-25208"/>
                  <a:pt x="7683037" y="17405"/>
                  <a:pt x="7543480" y="13716"/>
                </a:cubicBezTo>
                <a:cubicBezTo>
                  <a:pt x="7393752" y="5478"/>
                  <a:pt x="7221032" y="-7801"/>
                  <a:pt x="7109323" y="13716"/>
                </a:cubicBezTo>
                <a:cubicBezTo>
                  <a:pt x="7015297" y="17911"/>
                  <a:pt x="6599332" y="36327"/>
                  <a:pt x="6430952" y="13716"/>
                </a:cubicBezTo>
                <a:cubicBezTo>
                  <a:pt x="6292915" y="-38722"/>
                  <a:pt x="6142305" y="16935"/>
                  <a:pt x="5915391" y="13716"/>
                </a:cubicBezTo>
                <a:cubicBezTo>
                  <a:pt x="5682725" y="43271"/>
                  <a:pt x="5440566" y="26848"/>
                  <a:pt x="5237020" y="13716"/>
                </a:cubicBezTo>
                <a:cubicBezTo>
                  <a:pt x="5046456" y="6005"/>
                  <a:pt x="4706449" y="47404"/>
                  <a:pt x="4558650" y="13716"/>
                </a:cubicBezTo>
                <a:cubicBezTo>
                  <a:pt x="4361396" y="-5559"/>
                  <a:pt x="4145362" y="-26875"/>
                  <a:pt x="3880279" y="13716"/>
                </a:cubicBezTo>
                <a:cubicBezTo>
                  <a:pt x="3610716" y="20839"/>
                  <a:pt x="3472690" y="-564"/>
                  <a:pt x="3201909" y="13716"/>
                </a:cubicBezTo>
                <a:cubicBezTo>
                  <a:pt x="2913595" y="30525"/>
                  <a:pt x="2753317" y="-5721"/>
                  <a:pt x="2604943" y="13716"/>
                </a:cubicBezTo>
                <a:cubicBezTo>
                  <a:pt x="2450130" y="32417"/>
                  <a:pt x="1974183" y="35587"/>
                  <a:pt x="1845168" y="13716"/>
                </a:cubicBezTo>
                <a:cubicBezTo>
                  <a:pt x="1677929" y="-4352"/>
                  <a:pt x="1378098" y="-5344"/>
                  <a:pt x="1166797" y="13716"/>
                </a:cubicBezTo>
                <a:cubicBezTo>
                  <a:pt x="921150" y="48705"/>
                  <a:pt x="327457" y="42725"/>
                  <a:pt x="0" y="13716"/>
                </a:cubicBezTo>
                <a:cubicBezTo>
                  <a:pt x="-457" y="9675"/>
                  <a:pt x="580" y="3290"/>
                  <a:pt x="0" y="0"/>
                </a:cubicBezTo>
                <a:close/>
              </a:path>
              <a:path w="8140446" h="13716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39761" y="5232"/>
                  <a:pt x="8140368" y="9058"/>
                  <a:pt x="8140446" y="13716"/>
                </a:cubicBezTo>
                <a:cubicBezTo>
                  <a:pt x="7961834" y="3834"/>
                  <a:pt x="7874097" y="5778"/>
                  <a:pt x="7706289" y="13716"/>
                </a:cubicBezTo>
                <a:cubicBezTo>
                  <a:pt x="7582508" y="-19492"/>
                  <a:pt x="7179551" y="-37683"/>
                  <a:pt x="6865109" y="13716"/>
                </a:cubicBezTo>
                <a:cubicBezTo>
                  <a:pt x="6583382" y="19545"/>
                  <a:pt x="6525821" y="32124"/>
                  <a:pt x="6349548" y="13716"/>
                </a:cubicBezTo>
                <a:cubicBezTo>
                  <a:pt x="6209953" y="6309"/>
                  <a:pt x="5959707" y="-52400"/>
                  <a:pt x="5671177" y="13716"/>
                </a:cubicBezTo>
                <a:cubicBezTo>
                  <a:pt x="5387744" y="25237"/>
                  <a:pt x="5228514" y="96935"/>
                  <a:pt x="4829998" y="13716"/>
                </a:cubicBezTo>
                <a:cubicBezTo>
                  <a:pt x="4415646" y="-33168"/>
                  <a:pt x="4343809" y="24382"/>
                  <a:pt x="4151627" y="13716"/>
                </a:cubicBezTo>
                <a:cubicBezTo>
                  <a:pt x="3950673" y="-14368"/>
                  <a:pt x="3879947" y="36571"/>
                  <a:pt x="3717470" y="13716"/>
                </a:cubicBezTo>
                <a:cubicBezTo>
                  <a:pt x="3558660" y="5538"/>
                  <a:pt x="3468854" y="24803"/>
                  <a:pt x="3201909" y="13716"/>
                </a:cubicBezTo>
                <a:cubicBezTo>
                  <a:pt x="2965673" y="5933"/>
                  <a:pt x="2568327" y="17544"/>
                  <a:pt x="2360729" y="13716"/>
                </a:cubicBezTo>
                <a:cubicBezTo>
                  <a:pt x="2171885" y="44572"/>
                  <a:pt x="1923258" y="11448"/>
                  <a:pt x="1682359" y="13716"/>
                </a:cubicBezTo>
                <a:cubicBezTo>
                  <a:pt x="1430698" y="-6950"/>
                  <a:pt x="1324229" y="-6323"/>
                  <a:pt x="1166797" y="13716"/>
                </a:cubicBezTo>
                <a:cubicBezTo>
                  <a:pt x="1001390" y="37223"/>
                  <a:pt x="324313" y="53392"/>
                  <a:pt x="0" y="13716"/>
                </a:cubicBezTo>
                <a:cubicBezTo>
                  <a:pt x="427" y="7441"/>
                  <a:pt x="425" y="4765"/>
                  <a:pt x="0" y="0"/>
                </a:cubicBezTo>
                <a:close/>
              </a:path>
              <a:path w="8140446" h="13716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370" y="2812"/>
                  <a:pt x="8139830" y="9122"/>
                  <a:pt x="8140446" y="13716"/>
                </a:cubicBezTo>
                <a:cubicBezTo>
                  <a:pt x="7892673" y="-8584"/>
                  <a:pt x="7668025" y="-3922"/>
                  <a:pt x="7543480" y="13716"/>
                </a:cubicBezTo>
                <a:cubicBezTo>
                  <a:pt x="7406710" y="-8039"/>
                  <a:pt x="7207646" y="4321"/>
                  <a:pt x="7109323" y="13716"/>
                </a:cubicBezTo>
                <a:cubicBezTo>
                  <a:pt x="6993037" y="44439"/>
                  <a:pt x="6598723" y="54833"/>
                  <a:pt x="6430952" y="13716"/>
                </a:cubicBezTo>
                <a:cubicBezTo>
                  <a:pt x="6284771" y="10743"/>
                  <a:pt x="6162730" y="15778"/>
                  <a:pt x="5915391" y="13716"/>
                </a:cubicBezTo>
                <a:cubicBezTo>
                  <a:pt x="5684668" y="9031"/>
                  <a:pt x="5422852" y="49046"/>
                  <a:pt x="5237020" y="13716"/>
                </a:cubicBezTo>
                <a:cubicBezTo>
                  <a:pt x="5035482" y="21724"/>
                  <a:pt x="4719808" y="50573"/>
                  <a:pt x="4558650" y="13716"/>
                </a:cubicBezTo>
                <a:cubicBezTo>
                  <a:pt x="4375169" y="-40159"/>
                  <a:pt x="4137553" y="7514"/>
                  <a:pt x="3880279" y="13716"/>
                </a:cubicBezTo>
                <a:cubicBezTo>
                  <a:pt x="3624533" y="28076"/>
                  <a:pt x="3467387" y="1908"/>
                  <a:pt x="3201909" y="13716"/>
                </a:cubicBezTo>
                <a:cubicBezTo>
                  <a:pt x="2918126" y="68770"/>
                  <a:pt x="2717830" y="-21728"/>
                  <a:pt x="2604943" y="13716"/>
                </a:cubicBezTo>
                <a:cubicBezTo>
                  <a:pt x="2496133" y="39953"/>
                  <a:pt x="2003915" y="13682"/>
                  <a:pt x="1845168" y="13716"/>
                </a:cubicBezTo>
                <a:cubicBezTo>
                  <a:pt x="1694518" y="10417"/>
                  <a:pt x="1344959" y="39616"/>
                  <a:pt x="1166797" y="13716"/>
                </a:cubicBezTo>
                <a:cubicBezTo>
                  <a:pt x="935925" y="64879"/>
                  <a:pt x="319712" y="-68544"/>
                  <a:pt x="0" y="13716"/>
                </a:cubicBezTo>
                <a:cubicBezTo>
                  <a:pt x="203" y="9362"/>
                  <a:pt x="845" y="232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3716"/>
                      <a:gd name="connsiteX1" fmla="*/ 434157 w 8140446"/>
                      <a:gd name="connsiteY1" fmla="*/ 0 h 13716"/>
                      <a:gd name="connsiteX2" fmla="*/ 1193932 w 8140446"/>
                      <a:gd name="connsiteY2" fmla="*/ 0 h 13716"/>
                      <a:gd name="connsiteX3" fmla="*/ 1628089 w 8140446"/>
                      <a:gd name="connsiteY3" fmla="*/ 0 h 13716"/>
                      <a:gd name="connsiteX4" fmla="*/ 2225055 w 8140446"/>
                      <a:gd name="connsiteY4" fmla="*/ 0 h 13716"/>
                      <a:gd name="connsiteX5" fmla="*/ 3066235 w 8140446"/>
                      <a:gd name="connsiteY5" fmla="*/ 0 h 13716"/>
                      <a:gd name="connsiteX6" fmla="*/ 3744605 w 8140446"/>
                      <a:gd name="connsiteY6" fmla="*/ 0 h 13716"/>
                      <a:gd name="connsiteX7" fmla="*/ 4504380 w 8140446"/>
                      <a:gd name="connsiteY7" fmla="*/ 0 h 13716"/>
                      <a:gd name="connsiteX8" fmla="*/ 5101346 w 8140446"/>
                      <a:gd name="connsiteY8" fmla="*/ 0 h 13716"/>
                      <a:gd name="connsiteX9" fmla="*/ 5779717 w 8140446"/>
                      <a:gd name="connsiteY9" fmla="*/ 0 h 13716"/>
                      <a:gd name="connsiteX10" fmla="*/ 6620896 w 8140446"/>
                      <a:gd name="connsiteY10" fmla="*/ 0 h 13716"/>
                      <a:gd name="connsiteX11" fmla="*/ 7136458 w 8140446"/>
                      <a:gd name="connsiteY11" fmla="*/ 0 h 13716"/>
                      <a:gd name="connsiteX12" fmla="*/ 8140446 w 8140446"/>
                      <a:gd name="connsiteY12" fmla="*/ 0 h 13716"/>
                      <a:gd name="connsiteX13" fmla="*/ 8140446 w 8140446"/>
                      <a:gd name="connsiteY13" fmla="*/ 13716 h 13716"/>
                      <a:gd name="connsiteX14" fmla="*/ 7543480 w 8140446"/>
                      <a:gd name="connsiteY14" fmla="*/ 13716 h 13716"/>
                      <a:gd name="connsiteX15" fmla="*/ 7109323 w 8140446"/>
                      <a:gd name="connsiteY15" fmla="*/ 13716 h 13716"/>
                      <a:gd name="connsiteX16" fmla="*/ 6430952 w 8140446"/>
                      <a:gd name="connsiteY16" fmla="*/ 13716 h 13716"/>
                      <a:gd name="connsiteX17" fmla="*/ 5915391 w 8140446"/>
                      <a:gd name="connsiteY17" fmla="*/ 13716 h 13716"/>
                      <a:gd name="connsiteX18" fmla="*/ 5237020 w 8140446"/>
                      <a:gd name="connsiteY18" fmla="*/ 13716 h 13716"/>
                      <a:gd name="connsiteX19" fmla="*/ 4558650 w 8140446"/>
                      <a:gd name="connsiteY19" fmla="*/ 13716 h 13716"/>
                      <a:gd name="connsiteX20" fmla="*/ 3880279 w 8140446"/>
                      <a:gd name="connsiteY20" fmla="*/ 13716 h 13716"/>
                      <a:gd name="connsiteX21" fmla="*/ 3201909 w 8140446"/>
                      <a:gd name="connsiteY21" fmla="*/ 13716 h 13716"/>
                      <a:gd name="connsiteX22" fmla="*/ 2604943 w 8140446"/>
                      <a:gd name="connsiteY22" fmla="*/ 13716 h 13716"/>
                      <a:gd name="connsiteX23" fmla="*/ 1845168 w 8140446"/>
                      <a:gd name="connsiteY23" fmla="*/ 13716 h 13716"/>
                      <a:gd name="connsiteX24" fmla="*/ 1166797 w 8140446"/>
                      <a:gd name="connsiteY24" fmla="*/ 13716 h 13716"/>
                      <a:gd name="connsiteX25" fmla="*/ 0 w 8140446"/>
                      <a:gd name="connsiteY25" fmla="*/ 13716 h 13716"/>
                      <a:gd name="connsiteX26" fmla="*/ 0 w 8140446"/>
                      <a:gd name="connsiteY26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3716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543" y="2784"/>
                          <a:pt x="8140462" y="9558"/>
                          <a:pt x="8140446" y="13716"/>
                        </a:cubicBezTo>
                        <a:cubicBezTo>
                          <a:pt x="7906329" y="-7615"/>
                          <a:pt x="7681180" y="22893"/>
                          <a:pt x="7543480" y="13716"/>
                        </a:cubicBezTo>
                        <a:cubicBezTo>
                          <a:pt x="7405780" y="4539"/>
                          <a:pt x="7216607" y="-912"/>
                          <a:pt x="7109323" y="13716"/>
                        </a:cubicBezTo>
                        <a:cubicBezTo>
                          <a:pt x="7002039" y="28344"/>
                          <a:pt x="6576231" y="38120"/>
                          <a:pt x="6430952" y="13716"/>
                        </a:cubicBezTo>
                        <a:cubicBezTo>
                          <a:pt x="6285673" y="-10688"/>
                          <a:pt x="6138840" y="29949"/>
                          <a:pt x="5915391" y="13716"/>
                        </a:cubicBezTo>
                        <a:cubicBezTo>
                          <a:pt x="5691942" y="-2517"/>
                          <a:pt x="5459460" y="47094"/>
                          <a:pt x="5237020" y="13716"/>
                        </a:cubicBezTo>
                        <a:cubicBezTo>
                          <a:pt x="5014580" y="-19662"/>
                          <a:pt x="4747677" y="35877"/>
                          <a:pt x="4558650" y="13716"/>
                        </a:cubicBezTo>
                        <a:cubicBezTo>
                          <a:pt x="4369623" y="-8445"/>
                          <a:pt x="4146061" y="7996"/>
                          <a:pt x="3880279" y="13716"/>
                        </a:cubicBezTo>
                        <a:cubicBezTo>
                          <a:pt x="3614497" y="19436"/>
                          <a:pt x="3473808" y="-17480"/>
                          <a:pt x="3201909" y="13716"/>
                        </a:cubicBezTo>
                        <a:cubicBezTo>
                          <a:pt x="2930010" y="44912"/>
                          <a:pt x="2728175" y="-8002"/>
                          <a:pt x="2604943" y="13716"/>
                        </a:cubicBezTo>
                        <a:cubicBezTo>
                          <a:pt x="2481711" y="35434"/>
                          <a:pt x="2004334" y="22380"/>
                          <a:pt x="1845168" y="13716"/>
                        </a:cubicBezTo>
                        <a:cubicBezTo>
                          <a:pt x="1686003" y="5052"/>
                          <a:pt x="1375070" y="33008"/>
                          <a:pt x="1166797" y="13716"/>
                        </a:cubicBezTo>
                        <a:cubicBezTo>
                          <a:pt x="958524" y="-5576"/>
                          <a:pt x="342846" y="4308"/>
                          <a:pt x="0" y="13716"/>
                        </a:cubicBezTo>
                        <a:cubicBezTo>
                          <a:pt x="-100" y="9589"/>
                          <a:pt x="468" y="2983"/>
                          <a:pt x="0" y="0"/>
                        </a:cubicBezTo>
                        <a:close/>
                      </a:path>
                      <a:path w="8140446" h="13716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39772" y="5682"/>
                          <a:pt x="8139843" y="9439"/>
                          <a:pt x="8140446" y="13716"/>
                        </a:cubicBezTo>
                        <a:cubicBezTo>
                          <a:pt x="7959314" y="-1227"/>
                          <a:pt x="7870113" y="5865"/>
                          <a:pt x="7706289" y="13716"/>
                        </a:cubicBezTo>
                        <a:cubicBezTo>
                          <a:pt x="7542465" y="21567"/>
                          <a:pt x="7157940" y="12910"/>
                          <a:pt x="6865109" y="13716"/>
                        </a:cubicBezTo>
                        <a:cubicBezTo>
                          <a:pt x="6572278" y="14522"/>
                          <a:pt x="6524256" y="33479"/>
                          <a:pt x="6349548" y="13716"/>
                        </a:cubicBezTo>
                        <a:cubicBezTo>
                          <a:pt x="6174840" y="-6047"/>
                          <a:pt x="5951624" y="-4398"/>
                          <a:pt x="5671177" y="13716"/>
                        </a:cubicBezTo>
                        <a:cubicBezTo>
                          <a:pt x="5390730" y="31830"/>
                          <a:pt x="5222992" y="55486"/>
                          <a:pt x="4829998" y="13716"/>
                        </a:cubicBezTo>
                        <a:cubicBezTo>
                          <a:pt x="4437004" y="-28054"/>
                          <a:pt x="4344181" y="34515"/>
                          <a:pt x="4151627" y="13716"/>
                        </a:cubicBezTo>
                        <a:cubicBezTo>
                          <a:pt x="3959073" y="-7083"/>
                          <a:pt x="3886970" y="28303"/>
                          <a:pt x="3717470" y="13716"/>
                        </a:cubicBezTo>
                        <a:cubicBezTo>
                          <a:pt x="3547970" y="-871"/>
                          <a:pt x="3451521" y="27300"/>
                          <a:pt x="3201909" y="13716"/>
                        </a:cubicBezTo>
                        <a:cubicBezTo>
                          <a:pt x="2952297" y="132"/>
                          <a:pt x="2543413" y="1457"/>
                          <a:pt x="2360729" y="13716"/>
                        </a:cubicBezTo>
                        <a:cubicBezTo>
                          <a:pt x="2178045" y="25975"/>
                          <a:pt x="1906056" y="21275"/>
                          <a:pt x="1682359" y="13716"/>
                        </a:cubicBezTo>
                        <a:cubicBezTo>
                          <a:pt x="1458662" y="6158"/>
                          <a:pt x="1330405" y="3474"/>
                          <a:pt x="1166797" y="13716"/>
                        </a:cubicBezTo>
                        <a:cubicBezTo>
                          <a:pt x="1003189" y="23958"/>
                          <a:pt x="278098" y="14961"/>
                          <a:pt x="0" y="13716"/>
                        </a:cubicBezTo>
                        <a:cubicBezTo>
                          <a:pt x="303" y="7982"/>
                          <a:pt x="182" y="520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F42188-C1B8-7248-9A06-8C224F15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7038"/>
            <a:ext cx="7886700" cy="3188970"/>
          </a:xfrm>
        </p:spPr>
        <p:txBody>
          <a:bodyPr>
            <a:normAutofit/>
          </a:bodyPr>
          <a:lstStyle/>
          <a:p>
            <a:r>
              <a:rPr lang="pt-BR" sz="2000" dirty="0"/>
              <a:t>Finalidades específicas</a:t>
            </a:r>
          </a:p>
          <a:p>
            <a:pPr marL="685800" lvl="1" indent="-342900">
              <a:buFont typeface="+mj-lt"/>
              <a:buAutoNum type="arabicPeriod"/>
            </a:pPr>
            <a:r>
              <a:rPr lang="pt-BR" sz="2000" dirty="0"/>
              <a:t>verificar as distribuições de probabilidade de cada categoria de uma variável em relação a um valor teórico esperado (teste de aderência)</a:t>
            </a:r>
          </a:p>
          <a:p>
            <a:pPr marL="685800" lvl="1" indent="-342900">
              <a:buFont typeface="+mj-lt"/>
              <a:buAutoNum type="arabicPeriod"/>
            </a:pPr>
            <a:r>
              <a:rPr lang="pt-BR" sz="2000" dirty="0"/>
              <a:t>verificar se as distribuições das categorias são as mesmas para diferentes subpopulações de interesse (teste de homogeneidade)</a:t>
            </a:r>
          </a:p>
          <a:p>
            <a:pPr marL="685800" lvl="1" indent="-342900">
              <a:buFont typeface="+mj-lt"/>
              <a:buAutoNum type="arabicPeriod"/>
            </a:pPr>
            <a:r>
              <a:rPr lang="pt-BR" sz="2000" dirty="0"/>
              <a:t>verificar se duas variáveis categóricas são independentes (teste de independência)</a:t>
            </a:r>
          </a:p>
        </p:txBody>
      </p:sp>
    </p:spTree>
    <p:extLst>
      <p:ext uri="{BB962C8B-B14F-4D97-AF65-F5344CB8AC3E}">
        <p14:creationId xmlns:p14="http://schemas.microsoft.com/office/powerpoint/2010/main" val="3848743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5849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8757B9-325C-7243-9C66-1ACA021E8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 dirty="0"/>
              <a:t>Exemplo de teste de Aderência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416783" y="1637417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295CE034-B470-1B4C-AF39-6FC3AAF37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8"/>
            <a:ext cx="7886700" cy="3263504"/>
          </a:xfrm>
        </p:spPr>
        <p:txBody>
          <a:bodyPr>
            <a:normAutofit/>
          </a:bodyPr>
          <a:lstStyle/>
          <a:p>
            <a:r>
              <a:rPr lang="pt-BR" b="0"/>
              <a:t>Verificar se a proporção de caras e coroas é de 50% cada</a:t>
            </a:r>
          </a:p>
          <a:p>
            <a:r>
              <a:rPr lang="pt-BR" b="0"/>
              <a:t>Verificar se a proporção das cores de chocolates M&amp;M são aderentes ao que a empresa afirma</a:t>
            </a:r>
          </a:p>
        </p:txBody>
      </p:sp>
    </p:spTree>
    <p:extLst>
      <p:ext uri="{BB962C8B-B14F-4D97-AF65-F5344CB8AC3E}">
        <p14:creationId xmlns:p14="http://schemas.microsoft.com/office/powerpoint/2010/main" val="4155598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5849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8757B9-325C-7243-9C66-1ACA021E8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 dirty="0"/>
              <a:t>Exemplo de teste de Homogeneidade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416783" y="1637417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5CE034-B470-1B4C-AF39-6FC3AAF37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8"/>
            <a:ext cx="7886700" cy="3263504"/>
          </a:xfrm>
        </p:spPr>
        <p:txBody>
          <a:bodyPr>
            <a:normAutofit/>
          </a:bodyPr>
          <a:lstStyle/>
          <a:p>
            <a:r>
              <a:rPr lang="pt-BR" b="0" dirty="0"/>
              <a:t>Verificar se a proporção de homens e mulheres que gostam de uma marca de celular é similar</a:t>
            </a:r>
          </a:p>
          <a:p>
            <a:r>
              <a:rPr lang="pt-BR" b="0" dirty="0"/>
              <a:t>Testar se o uso de anabolizantes é igual em atletas em diferentes modalidades esportivas</a:t>
            </a:r>
          </a:p>
        </p:txBody>
      </p:sp>
    </p:spTree>
    <p:extLst>
      <p:ext uri="{BB962C8B-B14F-4D97-AF65-F5344CB8AC3E}">
        <p14:creationId xmlns:p14="http://schemas.microsoft.com/office/powerpoint/2010/main" val="3439257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0"/>
            <a:ext cx="851299" cy="35849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C8757B9-325C-7243-9C66-1ACA021E8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 dirty="0"/>
              <a:t>Exemplo de teste de Independência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416783" y="1637417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5CE034-B470-1B4C-AF39-6FC3AAF37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8"/>
            <a:ext cx="7886700" cy="3263504"/>
          </a:xfrm>
        </p:spPr>
        <p:txBody>
          <a:bodyPr>
            <a:normAutofit/>
          </a:bodyPr>
          <a:lstStyle/>
          <a:p>
            <a:r>
              <a:rPr lang="pt-BR" b="0" dirty="0"/>
              <a:t>Verificar se sexo e a escolha do curso de graduação são independentes</a:t>
            </a:r>
          </a:p>
          <a:p>
            <a:r>
              <a:rPr lang="pt-BR" b="0" dirty="0"/>
              <a:t>Testar se classe social e local de interesse para uma viagem são independente</a:t>
            </a:r>
          </a:p>
        </p:txBody>
      </p:sp>
    </p:spTree>
    <p:extLst>
      <p:ext uri="{BB962C8B-B14F-4D97-AF65-F5344CB8AC3E}">
        <p14:creationId xmlns:p14="http://schemas.microsoft.com/office/powerpoint/2010/main" val="832239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D10F4E9-35DD-A24E-82BD-201C4D284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 sz="4100"/>
              <a:t>REQUISITOS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258029"/>
            <a:ext cx="8140446" cy="13716"/>
          </a:xfrm>
          <a:custGeom>
            <a:avLst/>
            <a:gdLst>
              <a:gd name="connsiteX0" fmla="*/ 0 w 8140446"/>
              <a:gd name="connsiteY0" fmla="*/ 0 h 13716"/>
              <a:gd name="connsiteX1" fmla="*/ 434157 w 8140446"/>
              <a:gd name="connsiteY1" fmla="*/ 0 h 13716"/>
              <a:gd name="connsiteX2" fmla="*/ 1193932 w 8140446"/>
              <a:gd name="connsiteY2" fmla="*/ 0 h 13716"/>
              <a:gd name="connsiteX3" fmla="*/ 1628089 w 8140446"/>
              <a:gd name="connsiteY3" fmla="*/ 0 h 13716"/>
              <a:gd name="connsiteX4" fmla="*/ 2225055 w 8140446"/>
              <a:gd name="connsiteY4" fmla="*/ 0 h 13716"/>
              <a:gd name="connsiteX5" fmla="*/ 3066235 w 8140446"/>
              <a:gd name="connsiteY5" fmla="*/ 0 h 13716"/>
              <a:gd name="connsiteX6" fmla="*/ 3744605 w 8140446"/>
              <a:gd name="connsiteY6" fmla="*/ 0 h 13716"/>
              <a:gd name="connsiteX7" fmla="*/ 4504380 w 8140446"/>
              <a:gd name="connsiteY7" fmla="*/ 0 h 13716"/>
              <a:gd name="connsiteX8" fmla="*/ 5101346 w 8140446"/>
              <a:gd name="connsiteY8" fmla="*/ 0 h 13716"/>
              <a:gd name="connsiteX9" fmla="*/ 5779717 w 8140446"/>
              <a:gd name="connsiteY9" fmla="*/ 0 h 13716"/>
              <a:gd name="connsiteX10" fmla="*/ 6620896 w 8140446"/>
              <a:gd name="connsiteY10" fmla="*/ 0 h 13716"/>
              <a:gd name="connsiteX11" fmla="*/ 7136458 w 8140446"/>
              <a:gd name="connsiteY11" fmla="*/ 0 h 13716"/>
              <a:gd name="connsiteX12" fmla="*/ 8140446 w 8140446"/>
              <a:gd name="connsiteY12" fmla="*/ 0 h 13716"/>
              <a:gd name="connsiteX13" fmla="*/ 8140446 w 8140446"/>
              <a:gd name="connsiteY13" fmla="*/ 13716 h 13716"/>
              <a:gd name="connsiteX14" fmla="*/ 7543480 w 8140446"/>
              <a:gd name="connsiteY14" fmla="*/ 13716 h 13716"/>
              <a:gd name="connsiteX15" fmla="*/ 7109323 w 8140446"/>
              <a:gd name="connsiteY15" fmla="*/ 13716 h 13716"/>
              <a:gd name="connsiteX16" fmla="*/ 6430952 w 8140446"/>
              <a:gd name="connsiteY16" fmla="*/ 13716 h 13716"/>
              <a:gd name="connsiteX17" fmla="*/ 5915391 w 8140446"/>
              <a:gd name="connsiteY17" fmla="*/ 13716 h 13716"/>
              <a:gd name="connsiteX18" fmla="*/ 5237020 w 8140446"/>
              <a:gd name="connsiteY18" fmla="*/ 13716 h 13716"/>
              <a:gd name="connsiteX19" fmla="*/ 4558650 w 8140446"/>
              <a:gd name="connsiteY19" fmla="*/ 13716 h 13716"/>
              <a:gd name="connsiteX20" fmla="*/ 3880279 w 8140446"/>
              <a:gd name="connsiteY20" fmla="*/ 13716 h 13716"/>
              <a:gd name="connsiteX21" fmla="*/ 3201909 w 8140446"/>
              <a:gd name="connsiteY21" fmla="*/ 13716 h 13716"/>
              <a:gd name="connsiteX22" fmla="*/ 2604943 w 8140446"/>
              <a:gd name="connsiteY22" fmla="*/ 13716 h 13716"/>
              <a:gd name="connsiteX23" fmla="*/ 1845168 w 8140446"/>
              <a:gd name="connsiteY23" fmla="*/ 13716 h 13716"/>
              <a:gd name="connsiteX24" fmla="*/ 1166797 w 8140446"/>
              <a:gd name="connsiteY24" fmla="*/ 13716 h 13716"/>
              <a:gd name="connsiteX25" fmla="*/ 0 w 8140446"/>
              <a:gd name="connsiteY25" fmla="*/ 13716 h 13716"/>
              <a:gd name="connsiteX26" fmla="*/ 0 w 8140446"/>
              <a:gd name="connsiteY26" fmla="*/ 0 h 13716"/>
              <a:gd name="connsiteX0" fmla="*/ 0 w 8140446"/>
              <a:gd name="connsiteY0" fmla="*/ 0 h 13716"/>
              <a:gd name="connsiteX1" fmla="*/ 596966 w 8140446"/>
              <a:gd name="connsiteY1" fmla="*/ 0 h 13716"/>
              <a:gd name="connsiteX2" fmla="*/ 1031123 w 8140446"/>
              <a:gd name="connsiteY2" fmla="*/ 0 h 13716"/>
              <a:gd name="connsiteX3" fmla="*/ 1872303 w 8140446"/>
              <a:gd name="connsiteY3" fmla="*/ 0 h 13716"/>
              <a:gd name="connsiteX4" fmla="*/ 2469269 w 8140446"/>
              <a:gd name="connsiteY4" fmla="*/ 0 h 13716"/>
              <a:gd name="connsiteX5" fmla="*/ 3066235 w 8140446"/>
              <a:gd name="connsiteY5" fmla="*/ 0 h 13716"/>
              <a:gd name="connsiteX6" fmla="*/ 3907414 w 8140446"/>
              <a:gd name="connsiteY6" fmla="*/ 0 h 13716"/>
              <a:gd name="connsiteX7" fmla="*/ 4422976 w 8140446"/>
              <a:gd name="connsiteY7" fmla="*/ 0 h 13716"/>
              <a:gd name="connsiteX8" fmla="*/ 5264155 w 8140446"/>
              <a:gd name="connsiteY8" fmla="*/ 0 h 13716"/>
              <a:gd name="connsiteX9" fmla="*/ 6105335 w 8140446"/>
              <a:gd name="connsiteY9" fmla="*/ 0 h 13716"/>
              <a:gd name="connsiteX10" fmla="*/ 6783705 w 8140446"/>
              <a:gd name="connsiteY10" fmla="*/ 0 h 13716"/>
              <a:gd name="connsiteX11" fmla="*/ 8140446 w 8140446"/>
              <a:gd name="connsiteY11" fmla="*/ 0 h 13716"/>
              <a:gd name="connsiteX12" fmla="*/ 8140446 w 8140446"/>
              <a:gd name="connsiteY12" fmla="*/ 13716 h 13716"/>
              <a:gd name="connsiteX13" fmla="*/ 7706289 w 8140446"/>
              <a:gd name="connsiteY13" fmla="*/ 13716 h 13716"/>
              <a:gd name="connsiteX14" fmla="*/ 6865109 w 8140446"/>
              <a:gd name="connsiteY14" fmla="*/ 13716 h 13716"/>
              <a:gd name="connsiteX15" fmla="*/ 6349548 w 8140446"/>
              <a:gd name="connsiteY15" fmla="*/ 13716 h 13716"/>
              <a:gd name="connsiteX16" fmla="*/ 5671177 w 8140446"/>
              <a:gd name="connsiteY16" fmla="*/ 13716 h 13716"/>
              <a:gd name="connsiteX17" fmla="*/ 4829998 w 8140446"/>
              <a:gd name="connsiteY17" fmla="*/ 13716 h 13716"/>
              <a:gd name="connsiteX18" fmla="*/ 4151627 w 8140446"/>
              <a:gd name="connsiteY18" fmla="*/ 13716 h 13716"/>
              <a:gd name="connsiteX19" fmla="*/ 3717470 w 8140446"/>
              <a:gd name="connsiteY19" fmla="*/ 13716 h 13716"/>
              <a:gd name="connsiteX20" fmla="*/ 3201909 w 8140446"/>
              <a:gd name="connsiteY20" fmla="*/ 13716 h 13716"/>
              <a:gd name="connsiteX21" fmla="*/ 2360729 w 8140446"/>
              <a:gd name="connsiteY21" fmla="*/ 13716 h 13716"/>
              <a:gd name="connsiteX22" fmla="*/ 1682359 w 8140446"/>
              <a:gd name="connsiteY22" fmla="*/ 13716 h 13716"/>
              <a:gd name="connsiteX23" fmla="*/ 1166797 w 8140446"/>
              <a:gd name="connsiteY23" fmla="*/ 13716 h 13716"/>
              <a:gd name="connsiteX24" fmla="*/ 0 w 8140446"/>
              <a:gd name="connsiteY24" fmla="*/ 13716 h 13716"/>
              <a:gd name="connsiteX25" fmla="*/ 0 w 8140446"/>
              <a:gd name="connsiteY25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140446" h="13716" fill="none" extrusionOk="0">
                <a:moveTo>
                  <a:pt x="0" y="0"/>
                </a:moveTo>
                <a:cubicBezTo>
                  <a:pt x="87427" y="6231"/>
                  <a:pt x="309612" y="-26324"/>
                  <a:pt x="434157" y="0"/>
                </a:cubicBezTo>
                <a:cubicBezTo>
                  <a:pt x="536972" y="29330"/>
                  <a:pt x="959392" y="28619"/>
                  <a:pt x="1193932" y="0"/>
                </a:cubicBezTo>
                <a:cubicBezTo>
                  <a:pt x="1446097" y="13819"/>
                  <a:pt x="1471680" y="7203"/>
                  <a:pt x="1628089" y="0"/>
                </a:cubicBezTo>
                <a:cubicBezTo>
                  <a:pt x="1817415" y="4047"/>
                  <a:pt x="1949536" y="-59324"/>
                  <a:pt x="2225055" y="0"/>
                </a:cubicBezTo>
                <a:cubicBezTo>
                  <a:pt x="2520490" y="18365"/>
                  <a:pt x="2717469" y="18707"/>
                  <a:pt x="3066235" y="0"/>
                </a:cubicBezTo>
                <a:cubicBezTo>
                  <a:pt x="3437075" y="3751"/>
                  <a:pt x="3408347" y="31644"/>
                  <a:pt x="3744605" y="0"/>
                </a:cubicBezTo>
                <a:cubicBezTo>
                  <a:pt x="4097249" y="-11527"/>
                  <a:pt x="4249699" y="-32555"/>
                  <a:pt x="4504380" y="0"/>
                </a:cubicBezTo>
                <a:cubicBezTo>
                  <a:pt x="4737570" y="17980"/>
                  <a:pt x="4877497" y="1006"/>
                  <a:pt x="5101346" y="0"/>
                </a:cubicBezTo>
                <a:cubicBezTo>
                  <a:pt x="5359305" y="-15330"/>
                  <a:pt x="5447195" y="7257"/>
                  <a:pt x="5779717" y="0"/>
                </a:cubicBezTo>
                <a:cubicBezTo>
                  <a:pt x="6090019" y="-17621"/>
                  <a:pt x="6273151" y="4279"/>
                  <a:pt x="6620896" y="0"/>
                </a:cubicBezTo>
                <a:cubicBezTo>
                  <a:pt x="6968586" y="34056"/>
                  <a:pt x="6990073" y="23587"/>
                  <a:pt x="7136458" y="0"/>
                </a:cubicBezTo>
                <a:cubicBezTo>
                  <a:pt x="7320575" y="20480"/>
                  <a:pt x="7847401" y="-6173"/>
                  <a:pt x="8140446" y="0"/>
                </a:cubicBezTo>
                <a:cubicBezTo>
                  <a:pt x="8139575" y="3138"/>
                  <a:pt x="8140433" y="8565"/>
                  <a:pt x="8140446" y="13716"/>
                </a:cubicBezTo>
                <a:cubicBezTo>
                  <a:pt x="7908069" y="-25208"/>
                  <a:pt x="7683037" y="17405"/>
                  <a:pt x="7543480" y="13716"/>
                </a:cubicBezTo>
                <a:cubicBezTo>
                  <a:pt x="7393752" y="5478"/>
                  <a:pt x="7221032" y="-7801"/>
                  <a:pt x="7109323" y="13716"/>
                </a:cubicBezTo>
                <a:cubicBezTo>
                  <a:pt x="7015297" y="17911"/>
                  <a:pt x="6599332" y="36327"/>
                  <a:pt x="6430952" y="13716"/>
                </a:cubicBezTo>
                <a:cubicBezTo>
                  <a:pt x="6292915" y="-38722"/>
                  <a:pt x="6142305" y="16935"/>
                  <a:pt x="5915391" y="13716"/>
                </a:cubicBezTo>
                <a:cubicBezTo>
                  <a:pt x="5682725" y="43271"/>
                  <a:pt x="5440566" y="26848"/>
                  <a:pt x="5237020" y="13716"/>
                </a:cubicBezTo>
                <a:cubicBezTo>
                  <a:pt x="5046456" y="6005"/>
                  <a:pt x="4706449" y="47404"/>
                  <a:pt x="4558650" y="13716"/>
                </a:cubicBezTo>
                <a:cubicBezTo>
                  <a:pt x="4361396" y="-5559"/>
                  <a:pt x="4145362" y="-26875"/>
                  <a:pt x="3880279" y="13716"/>
                </a:cubicBezTo>
                <a:cubicBezTo>
                  <a:pt x="3610716" y="20839"/>
                  <a:pt x="3472690" y="-564"/>
                  <a:pt x="3201909" y="13716"/>
                </a:cubicBezTo>
                <a:cubicBezTo>
                  <a:pt x="2913595" y="30525"/>
                  <a:pt x="2753317" y="-5721"/>
                  <a:pt x="2604943" y="13716"/>
                </a:cubicBezTo>
                <a:cubicBezTo>
                  <a:pt x="2450130" y="32417"/>
                  <a:pt x="1974183" y="35587"/>
                  <a:pt x="1845168" y="13716"/>
                </a:cubicBezTo>
                <a:cubicBezTo>
                  <a:pt x="1677929" y="-4352"/>
                  <a:pt x="1378098" y="-5344"/>
                  <a:pt x="1166797" y="13716"/>
                </a:cubicBezTo>
                <a:cubicBezTo>
                  <a:pt x="921150" y="48705"/>
                  <a:pt x="327457" y="42725"/>
                  <a:pt x="0" y="13716"/>
                </a:cubicBezTo>
                <a:cubicBezTo>
                  <a:pt x="-457" y="9675"/>
                  <a:pt x="580" y="3290"/>
                  <a:pt x="0" y="0"/>
                </a:cubicBezTo>
                <a:close/>
              </a:path>
              <a:path w="8140446" h="13716" stroke="0" extrusionOk="0">
                <a:moveTo>
                  <a:pt x="0" y="0"/>
                </a:moveTo>
                <a:cubicBezTo>
                  <a:pt x="136968" y="-25482"/>
                  <a:pt x="379786" y="11224"/>
                  <a:pt x="596966" y="0"/>
                </a:cubicBezTo>
                <a:cubicBezTo>
                  <a:pt x="815878" y="-21223"/>
                  <a:pt x="832062" y="11868"/>
                  <a:pt x="1031123" y="0"/>
                </a:cubicBezTo>
                <a:cubicBezTo>
                  <a:pt x="1256800" y="-30738"/>
                  <a:pt x="1658090" y="-20345"/>
                  <a:pt x="1872303" y="0"/>
                </a:cubicBezTo>
                <a:cubicBezTo>
                  <a:pt x="2115604" y="28431"/>
                  <a:pt x="2277865" y="-40642"/>
                  <a:pt x="2469269" y="0"/>
                </a:cubicBezTo>
                <a:cubicBezTo>
                  <a:pt x="2679731" y="25919"/>
                  <a:pt x="2788602" y="-6498"/>
                  <a:pt x="3066235" y="0"/>
                </a:cubicBezTo>
                <a:cubicBezTo>
                  <a:pt x="3325663" y="-14487"/>
                  <a:pt x="3706561" y="67517"/>
                  <a:pt x="3907414" y="0"/>
                </a:cubicBezTo>
                <a:cubicBezTo>
                  <a:pt x="4127229" y="-37113"/>
                  <a:pt x="4179037" y="-8167"/>
                  <a:pt x="4422976" y="0"/>
                </a:cubicBezTo>
                <a:cubicBezTo>
                  <a:pt x="4683575" y="-28486"/>
                  <a:pt x="5055803" y="-13799"/>
                  <a:pt x="5264155" y="0"/>
                </a:cubicBezTo>
                <a:cubicBezTo>
                  <a:pt x="5513566" y="14315"/>
                  <a:pt x="5735215" y="2768"/>
                  <a:pt x="6105335" y="0"/>
                </a:cubicBezTo>
                <a:cubicBezTo>
                  <a:pt x="6510913" y="-12587"/>
                  <a:pt x="6456171" y="3247"/>
                  <a:pt x="6783705" y="0"/>
                </a:cubicBezTo>
                <a:cubicBezTo>
                  <a:pt x="7057099" y="-15461"/>
                  <a:pt x="7592067" y="5384"/>
                  <a:pt x="8140446" y="0"/>
                </a:cubicBezTo>
                <a:cubicBezTo>
                  <a:pt x="8139761" y="5232"/>
                  <a:pt x="8140368" y="9058"/>
                  <a:pt x="8140446" y="13716"/>
                </a:cubicBezTo>
                <a:cubicBezTo>
                  <a:pt x="7961834" y="3834"/>
                  <a:pt x="7874097" y="5778"/>
                  <a:pt x="7706289" y="13716"/>
                </a:cubicBezTo>
                <a:cubicBezTo>
                  <a:pt x="7582508" y="-19492"/>
                  <a:pt x="7179551" y="-37683"/>
                  <a:pt x="6865109" y="13716"/>
                </a:cubicBezTo>
                <a:cubicBezTo>
                  <a:pt x="6583382" y="19545"/>
                  <a:pt x="6525821" y="32124"/>
                  <a:pt x="6349548" y="13716"/>
                </a:cubicBezTo>
                <a:cubicBezTo>
                  <a:pt x="6209953" y="6309"/>
                  <a:pt x="5959707" y="-52400"/>
                  <a:pt x="5671177" y="13716"/>
                </a:cubicBezTo>
                <a:cubicBezTo>
                  <a:pt x="5387744" y="25237"/>
                  <a:pt x="5228514" y="96935"/>
                  <a:pt x="4829998" y="13716"/>
                </a:cubicBezTo>
                <a:cubicBezTo>
                  <a:pt x="4415646" y="-33168"/>
                  <a:pt x="4343809" y="24382"/>
                  <a:pt x="4151627" y="13716"/>
                </a:cubicBezTo>
                <a:cubicBezTo>
                  <a:pt x="3950673" y="-14368"/>
                  <a:pt x="3879947" y="36571"/>
                  <a:pt x="3717470" y="13716"/>
                </a:cubicBezTo>
                <a:cubicBezTo>
                  <a:pt x="3558660" y="5538"/>
                  <a:pt x="3468854" y="24803"/>
                  <a:pt x="3201909" y="13716"/>
                </a:cubicBezTo>
                <a:cubicBezTo>
                  <a:pt x="2965673" y="5933"/>
                  <a:pt x="2568327" y="17544"/>
                  <a:pt x="2360729" y="13716"/>
                </a:cubicBezTo>
                <a:cubicBezTo>
                  <a:pt x="2171885" y="44572"/>
                  <a:pt x="1923258" y="11448"/>
                  <a:pt x="1682359" y="13716"/>
                </a:cubicBezTo>
                <a:cubicBezTo>
                  <a:pt x="1430698" y="-6950"/>
                  <a:pt x="1324229" y="-6323"/>
                  <a:pt x="1166797" y="13716"/>
                </a:cubicBezTo>
                <a:cubicBezTo>
                  <a:pt x="1001390" y="37223"/>
                  <a:pt x="324313" y="53392"/>
                  <a:pt x="0" y="13716"/>
                </a:cubicBezTo>
                <a:cubicBezTo>
                  <a:pt x="427" y="7441"/>
                  <a:pt x="425" y="4765"/>
                  <a:pt x="0" y="0"/>
                </a:cubicBezTo>
                <a:close/>
              </a:path>
              <a:path w="8140446" h="13716" fill="none" stroke="0" extrusionOk="0">
                <a:moveTo>
                  <a:pt x="0" y="0"/>
                </a:moveTo>
                <a:cubicBezTo>
                  <a:pt x="69532" y="-6557"/>
                  <a:pt x="264219" y="3919"/>
                  <a:pt x="434157" y="0"/>
                </a:cubicBezTo>
                <a:cubicBezTo>
                  <a:pt x="600013" y="9090"/>
                  <a:pt x="921449" y="-13478"/>
                  <a:pt x="1193932" y="0"/>
                </a:cubicBezTo>
                <a:cubicBezTo>
                  <a:pt x="1443592" y="14844"/>
                  <a:pt x="1471188" y="10722"/>
                  <a:pt x="1628089" y="0"/>
                </a:cubicBezTo>
                <a:cubicBezTo>
                  <a:pt x="1750006" y="-24149"/>
                  <a:pt x="1967480" y="-14904"/>
                  <a:pt x="2225055" y="0"/>
                </a:cubicBezTo>
                <a:cubicBezTo>
                  <a:pt x="2503918" y="19247"/>
                  <a:pt x="2709263" y="-16351"/>
                  <a:pt x="3066235" y="0"/>
                </a:cubicBezTo>
                <a:cubicBezTo>
                  <a:pt x="3429723" y="-1627"/>
                  <a:pt x="3399401" y="30976"/>
                  <a:pt x="3744605" y="0"/>
                </a:cubicBezTo>
                <a:cubicBezTo>
                  <a:pt x="4081920" y="-40602"/>
                  <a:pt x="4258272" y="-2441"/>
                  <a:pt x="4504380" y="0"/>
                </a:cubicBezTo>
                <a:cubicBezTo>
                  <a:pt x="4760039" y="21121"/>
                  <a:pt x="4866555" y="-1351"/>
                  <a:pt x="5101346" y="0"/>
                </a:cubicBezTo>
                <a:cubicBezTo>
                  <a:pt x="5336279" y="1859"/>
                  <a:pt x="5465100" y="30801"/>
                  <a:pt x="5779717" y="0"/>
                </a:cubicBezTo>
                <a:cubicBezTo>
                  <a:pt x="6117018" y="-2879"/>
                  <a:pt x="6273497" y="-5002"/>
                  <a:pt x="6620896" y="0"/>
                </a:cubicBezTo>
                <a:cubicBezTo>
                  <a:pt x="6972306" y="38666"/>
                  <a:pt x="6992056" y="28334"/>
                  <a:pt x="7136458" y="0"/>
                </a:cubicBezTo>
                <a:cubicBezTo>
                  <a:pt x="7325567" y="-61201"/>
                  <a:pt x="7766555" y="-88399"/>
                  <a:pt x="8140446" y="0"/>
                </a:cubicBezTo>
                <a:cubicBezTo>
                  <a:pt x="8140370" y="2812"/>
                  <a:pt x="8139830" y="9122"/>
                  <a:pt x="8140446" y="13716"/>
                </a:cubicBezTo>
                <a:cubicBezTo>
                  <a:pt x="7892673" y="-8584"/>
                  <a:pt x="7668025" y="-3922"/>
                  <a:pt x="7543480" y="13716"/>
                </a:cubicBezTo>
                <a:cubicBezTo>
                  <a:pt x="7406710" y="-8039"/>
                  <a:pt x="7207646" y="4321"/>
                  <a:pt x="7109323" y="13716"/>
                </a:cubicBezTo>
                <a:cubicBezTo>
                  <a:pt x="6993037" y="44439"/>
                  <a:pt x="6598723" y="54833"/>
                  <a:pt x="6430952" y="13716"/>
                </a:cubicBezTo>
                <a:cubicBezTo>
                  <a:pt x="6284771" y="10743"/>
                  <a:pt x="6162730" y="15778"/>
                  <a:pt x="5915391" y="13716"/>
                </a:cubicBezTo>
                <a:cubicBezTo>
                  <a:pt x="5684668" y="9031"/>
                  <a:pt x="5422852" y="49046"/>
                  <a:pt x="5237020" y="13716"/>
                </a:cubicBezTo>
                <a:cubicBezTo>
                  <a:pt x="5035482" y="21724"/>
                  <a:pt x="4719808" y="50573"/>
                  <a:pt x="4558650" y="13716"/>
                </a:cubicBezTo>
                <a:cubicBezTo>
                  <a:pt x="4375169" y="-40159"/>
                  <a:pt x="4137553" y="7514"/>
                  <a:pt x="3880279" y="13716"/>
                </a:cubicBezTo>
                <a:cubicBezTo>
                  <a:pt x="3624533" y="28076"/>
                  <a:pt x="3467387" y="1908"/>
                  <a:pt x="3201909" y="13716"/>
                </a:cubicBezTo>
                <a:cubicBezTo>
                  <a:pt x="2918126" y="68770"/>
                  <a:pt x="2717830" y="-21728"/>
                  <a:pt x="2604943" y="13716"/>
                </a:cubicBezTo>
                <a:cubicBezTo>
                  <a:pt x="2496133" y="39953"/>
                  <a:pt x="2003915" y="13682"/>
                  <a:pt x="1845168" y="13716"/>
                </a:cubicBezTo>
                <a:cubicBezTo>
                  <a:pt x="1694518" y="10417"/>
                  <a:pt x="1344959" y="39616"/>
                  <a:pt x="1166797" y="13716"/>
                </a:cubicBezTo>
                <a:cubicBezTo>
                  <a:pt x="935925" y="64879"/>
                  <a:pt x="319712" y="-68544"/>
                  <a:pt x="0" y="13716"/>
                </a:cubicBezTo>
                <a:cubicBezTo>
                  <a:pt x="203" y="9362"/>
                  <a:pt x="845" y="232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140446"/>
                      <a:gd name="connsiteY0" fmla="*/ 0 h 13716"/>
                      <a:gd name="connsiteX1" fmla="*/ 434157 w 8140446"/>
                      <a:gd name="connsiteY1" fmla="*/ 0 h 13716"/>
                      <a:gd name="connsiteX2" fmla="*/ 1193932 w 8140446"/>
                      <a:gd name="connsiteY2" fmla="*/ 0 h 13716"/>
                      <a:gd name="connsiteX3" fmla="*/ 1628089 w 8140446"/>
                      <a:gd name="connsiteY3" fmla="*/ 0 h 13716"/>
                      <a:gd name="connsiteX4" fmla="*/ 2225055 w 8140446"/>
                      <a:gd name="connsiteY4" fmla="*/ 0 h 13716"/>
                      <a:gd name="connsiteX5" fmla="*/ 3066235 w 8140446"/>
                      <a:gd name="connsiteY5" fmla="*/ 0 h 13716"/>
                      <a:gd name="connsiteX6" fmla="*/ 3744605 w 8140446"/>
                      <a:gd name="connsiteY6" fmla="*/ 0 h 13716"/>
                      <a:gd name="connsiteX7" fmla="*/ 4504380 w 8140446"/>
                      <a:gd name="connsiteY7" fmla="*/ 0 h 13716"/>
                      <a:gd name="connsiteX8" fmla="*/ 5101346 w 8140446"/>
                      <a:gd name="connsiteY8" fmla="*/ 0 h 13716"/>
                      <a:gd name="connsiteX9" fmla="*/ 5779717 w 8140446"/>
                      <a:gd name="connsiteY9" fmla="*/ 0 h 13716"/>
                      <a:gd name="connsiteX10" fmla="*/ 6620896 w 8140446"/>
                      <a:gd name="connsiteY10" fmla="*/ 0 h 13716"/>
                      <a:gd name="connsiteX11" fmla="*/ 7136458 w 8140446"/>
                      <a:gd name="connsiteY11" fmla="*/ 0 h 13716"/>
                      <a:gd name="connsiteX12" fmla="*/ 8140446 w 8140446"/>
                      <a:gd name="connsiteY12" fmla="*/ 0 h 13716"/>
                      <a:gd name="connsiteX13" fmla="*/ 8140446 w 8140446"/>
                      <a:gd name="connsiteY13" fmla="*/ 13716 h 13716"/>
                      <a:gd name="connsiteX14" fmla="*/ 7543480 w 8140446"/>
                      <a:gd name="connsiteY14" fmla="*/ 13716 h 13716"/>
                      <a:gd name="connsiteX15" fmla="*/ 7109323 w 8140446"/>
                      <a:gd name="connsiteY15" fmla="*/ 13716 h 13716"/>
                      <a:gd name="connsiteX16" fmla="*/ 6430952 w 8140446"/>
                      <a:gd name="connsiteY16" fmla="*/ 13716 h 13716"/>
                      <a:gd name="connsiteX17" fmla="*/ 5915391 w 8140446"/>
                      <a:gd name="connsiteY17" fmla="*/ 13716 h 13716"/>
                      <a:gd name="connsiteX18" fmla="*/ 5237020 w 8140446"/>
                      <a:gd name="connsiteY18" fmla="*/ 13716 h 13716"/>
                      <a:gd name="connsiteX19" fmla="*/ 4558650 w 8140446"/>
                      <a:gd name="connsiteY19" fmla="*/ 13716 h 13716"/>
                      <a:gd name="connsiteX20" fmla="*/ 3880279 w 8140446"/>
                      <a:gd name="connsiteY20" fmla="*/ 13716 h 13716"/>
                      <a:gd name="connsiteX21" fmla="*/ 3201909 w 8140446"/>
                      <a:gd name="connsiteY21" fmla="*/ 13716 h 13716"/>
                      <a:gd name="connsiteX22" fmla="*/ 2604943 w 8140446"/>
                      <a:gd name="connsiteY22" fmla="*/ 13716 h 13716"/>
                      <a:gd name="connsiteX23" fmla="*/ 1845168 w 8140446"/>
                      <a:gd name="connsiteY23" fmla="*/ 13716 h 13716"/>
                      <a:gd name="connsiteX24" fmla="*/ 1166797 w 8140446"/>
                      <a:gd name="connsiteY24" fmla="*/ 13716 h 13716"/>
                      <a:gd name="connsiteX25" fmla="*/ 0 w 8140446"/>
                      <a:gd name="connsiteY25" fmla="*/ 13716 h 13716"/>
                      <a:gd name="connsiteX26" fmla="*/ 0 w 8140446"/>
                      <a:gd name="connsiteY26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8140446" h="13716" fill="none" extrusionOk="0">
                        <a:moveTo>
                          <a:pt x="0" y="0"/>
                        </a:moveTo>
                        <a:cubicBezTo>
                          <a:pt x="94920" y="9103"/>
                          <a:pt x="287892" y="-4966"/>
                          <a:pt x="434157" y="0"/>
                        </a:cubicBezTo>
                        <a:cubicBezTo>
                          <a:pt x="580422" y="4966"/>
                          <a:pt x="943595" y="-14182"/>
                          <a:pt x="1193932" y="0"/>
                        </a:cubicBezTo>
                        <a:cubicBezTo>
                          <a:pt x="1444270" y="14182"/>
                          <a:pt x="1472129" y="5523"/>
                          <a:pt x="1628089" y="0"/>
                        </a:cubicBezTo>
                        <a:cubicBezTo>
                          <a:pt x="1784049" y="-5523"/>
                          <a:pt x="1962419" y="-17322"/>
                          <a:pt x="2225055" y="0"/>
                        </a:cubicBezTo>
                        <a:cubicBezTo>
                          <a:pt x="2487691" y="17322"/>
                          <a:pt x="2700681" y="1311"/>
                          <a:pt x="3066235" y="0"/>
                        </a:cubicBezTo>
                        <a:cubicBezTo>
                          <a:pt x="3431789" y="-1311"/>
                          <a:pt x="3405662" y="25081"/>
                          <a:pt x="3744605" y="0"/>
                        </a:cubicBezTo>
                        <a:cubicBezTo>
                          <a:pt x="4083548" y="-25081"/>
                          <a:pt x="4265111" y="-11945"/>
                          <a:pt x="4504380" y="0"/>
                        </a:cubicBezTo>
                        <a:cubicBezTo>
                          <a:pt x="4743649" y="11945"/>
                          <a:pt x="4860394" y="-2832"/>
                          <a:pt x="5101346" y="0"/>
                        </a:cubicBezTo>
                        <a:cubicBezTo>
                          <a:pt x="5342298" y="2832"/>
                          <a:pt x="5456387" y="23676"/>
                          <a:pt x="5779717" y="0"/>
                        </a:cubicBezTo>
                        <a:cubicBezTo>
                          <a:pt x="6103047" y="-23676"/>
                          <a:pt x="6270379" y="-37291"/>
                          <a:pt x="6620896" y="0"/>
                        </a:cubicBezTo>
                        <a:cubicBezTo>
                          <a:pt x="6971413" y="37291"/>
                          <a:pt x="6989068" y="24674"/>
                          <a:pt x="7136458" y="0"/>
                        </a:cubicBezTo>
                        <a:cubicBezTo>
                          <a:pt x="7283848" y="-24674"/>
                          <a:pt x="7752532" y="-22436"/>
                          <a:pt x="8140446" y="0"/>
                        </a:cubicBezTo>
                        <a:cubicBezTo>
                          <a:pt x="8140543" y="2784"/>
                          <a:pt x="8140462" y="9558"/>
                          <a:pt x="8140446" y="13716"/>
                        </a:cubicBezTo>
                        <a:cubicBezTo>
                          <a:pt x="7906329" y="-7615"/>
                          <a:pt x="7681180" y="22893"/>
                          <a:pt x="7543480" y="13716"/>
                        </a:cubicBezTo>
                        <a:cubicBezTo>
                          <a:pt x="7405780" y="4539"/>
                          <a:pt x="7216607" y="-912"/>
                          <a:pt x="7109323" y="13716"/>
                        </a:cubicBezTo>
                        <a:cubicBezTo>
                          <a:pt x="7002039" y="28344"/>
                          <a:pt x="6576231" y="38120"/>
                          <a:pt x="6430952" y="13716"/>
                        </a:cubicBezTo>
                        <a:cubicBezTo>
                          <a:pt x="6285673" y="-10688"/>
                          <a:pt x="6138840" y="29949"/>
                          <a:pt x="5915391" y="13716"/>
                        </a:cubicBezTo>
                        <a:cubicBezTo>
                          <a:pt x="5691942" y="-2517"/>
                          <a:pt x="5459460" y="47094"/>
                          <a:pt x="5237020" y="13716"/>
                        </a:cubicBezTo>
                        <a:cubicBezTo>
                          <a:pt x="5014580" y="-19662"/>
                          <a:pt x="4747677" y="35877"/>
                          <a:pt x="4558650" y="13716"/>
                        </a:cubicBezTo>
                        <a:cubicBezTo>
                          <a:pt x="4369623" y="-8445"/>
                          <a:pt x="4146061" y="7996"/>
                          <a:pt x="3880279" y="13716"/>
                        </a:cubicBezTo>
                        <a:cubicBezTo>
                          <a:pt x="3614497" y="19436"/>
                          <a:pt x="3473808" y="-17480"/>
                          <a:pt x="3201909" y="13716"/>
                        </a:cubicBezTo>
                        <a:cubicBezTo>
                          <a:pt x="2930010" y="44912"/>
                          <a:pt x="2728175" y="-8002"/>
                          <a:pt x="2604943" y="13716"/>
                        </a:cubicBezTo>
                        <a:cubicBezTo>
                          <a:pt x="2481711" y="35434"/>
                          <a:pt x="2004334" y="22380"/>
                          <a:pt x="1845168" y="13716"/>
                        </a:cubicBezTo>
                        <a:cubicBezTo>
                          <a:pt x="1686003" y="5052"/>
                          <a:pt x="1375070" y="33008"/>
                          <a:pt x="1166797" y="13716"/>
                        </a:cubicBezTo>
                        <a:cubicBezTo>
                          <a:pt x="958524" y="-5576"/>
                          <a:pt x="342846" y="4308"/>
                          <a:pt x="0" y="13716"/>
                        </a:cubicBezTo>
                        <a:cubicBezTo>
                          <a:pt x="-100" y="9589"/>
                          <a:pt x="468" y="2983"/>
                          <a:pt x="0" y="0"/>
                        </a:cubicBezTo>
                        <a:close/>
                      </a:path>
                      <a:path w="8140446" h="13716" stroke="0" extrusionOk="0">
                        <a:moveTo>
                          <a:pt x="0" y="0"/>
                        </a:moveTo>
                        <a:cubicBezTo>
                          <a:pt x="142435" y="-24533"/>
                          <a:pt x="380026" y="17447"/>
                          <a:pt x="596966" y="0"/>
                        </a:cubicBezTo>
                        <a:cubicBezTo>
                          <a:pt x="813906" y="-17447"/>
                          <a:pt x="830530" y="13462"/>
                          <a:pt x="1031123" y="0"/>
                        </a:cubicBezTo>
                        <a:cubicBezTo>
                          <a:pt x="1231716" y="-13462"/>
                          <a:pt x="1634038" y="0"/>
                          <a:pt x="1872303" y="0"/>
                        </a:cubicBezTo>
                        <a:cubicBezTo>
                          <a:pt x="2110568" y="0"/>
                          <a:pt x="2261934" y="-25727"/>
                          <a:pt x="2469269" y="0"/>
                        </a:cubicBezTo>
                        <a:cubicBezTo>
                          <a:pt x="2676604" y="25727"/>
                          <a:pt x="2790440" y="16284"/>
                          <a:pt x="3066235" y="0"/>
                        </a:cubicBezTo>
                        <a:cubicBezTo>
                          <a:pt x="3342030" y="-16284"/>
                          <a:pt x="3685603" y="41976"/>
                          <a:pt x="3907414" y="0"/>
                        </a:cubicBezTo>
                        <a:cubicBezTo>
                          <a:pt x="4129225" y="-41976"/>
                          <a:pt x="4177416" y="-7598"/>
                          <a:pt x="4422976" y="0"/>
                        </a:cubicBezTo>
                        <a:cubicBezTo>
                          <a:pt x="4668536" y="7598"/>
                          <a:pt x="5023499" y="-28058"/>
                          <a:pt x="5264155" y="0"/>
                        </a:cubicBezTo>
                        <a:cubicBezTo>
                          <a:pt x="5504811" y="28058"/>
                          <a:pt x="5703675" y="13288"/>
                          <a:pt x="6105335" y="0"/>
                        </a:cubicBezTo>
                        <a:cubicBezTo>
                          <a:pt x="6506995" y="-13288"/>
                          <a:pt x="6455516" y="-5124"/>
                          <a:pt x="6783705" y="0"/>
                        </a:cubicBezTo>
                        <a:cubicBezTo>
                          <a:pt x="7111894" y="5124"/>
                          <a:pt x="7512856" y="10604"/>
                          <a:pt x="8140446" y="0"/>
                        </a:cubicBezTo>
                        <a:cubicBezTo>
                          <a:pt x="8139772" y="5682"/>
                          <a:pt x="8139843" y="9439"/>
                          <a:pt x="8140446" y="13716"/>
                        </a:cubicBezTo>
                        <a:cubicBezTo>
                          <a:pt x="7959314" y="-1227"/>
                          <a:pt x="7870113" y="5865"/>
                          <a:pt x="7706289" y="13716"/>
                        </a:cubicBezTo>
                        <a:cubicBezTo>
                          <a:pt x="7542465" y="21567"/>
                          <a:pt x="7157940" y="12910"/>
                          <a:pt x="6865109" y="13716"/>
                        </a:cubicBezTo>
                        <a:cubicBezTo>
                          <a:pt x="6572278" y="14522"/>
                          <a:pt x="6524256" y="33479"/>
                          <a:pt x="6349548" y="13716"/>
                        </a:cubicBezTo>
                        <a:cubicBezTo>
                          <a:pt x="6174840" y="-6047"/>
                          <a:pt x="5951624" y="-4398"/>
                          <a:pt x="5671177" y="13716"/>
                        </a:cubicBezTo>
                        <a:cubicBezTo>
                          <a:pt x="5390730" y="31830"/>
                          <a:pt x="5222992" y="55486"/>
                          <a:pt x="4829998" y="13716"/>
                        </a:cubicBezTo>
                        <a:cubicBezTo>
                          <a:pt x="4437004" y="-28054"/>
                          <a:pt x="4344181" y="34515"/>
                          <a:pt x="4151627" y="13716"/>
                        </a:cubicBezTo>
                        <a:cubicBezTo>
                          <a:pt x="3959073" y="-7083"/>
                          <a:pt x="3886970" y="28303"/>
                          <a:pt x="3717470" y="13716"/>
                        </a:cubicBezTo>
                        <a:cubicBezTo>
                          <a:pt x="3547970" y="-871"/>
                          <a:pt x="3451521" y="27300"/>
                          <a:pt x="3201909" y="13716"/>
                        </a:cubicBezTo>
                        <a:cubicBezTo>
                          <a:pt x="2952297" y="132"/>
                          <a:pt x="2543413" y="1457"/>
                          <a:pt x="2360729" y="13716"/>
                        </a:cubicBezTo>
                        <a:cubicBezTo>
                          <a:pt x="2178045" y="25975"/>
                          <a:pt x="1906056" y="21275"/>
                          <a:pt x="1682359" y="13716"/>
                        </a:cubicBezTo>
                        <a:cubicBezTo>
                          <a:pt x="1458662" y="6158"/>
                          <a:pt x="1330405" y="3474"/>
                          <a:pt x="1166797" y="13716"/>
                        </a:cubicBezTo>
                        <a:cubicBezTo>
                          <a:pt x="1003189" y="23958"/>
                          <a:pt x="278098" y="14961"/>
                          <a:pt x="0" y="13716"/>
                        </a:cubicBezTo>
                        <a:cubicBezTo>
                          <a:pt x="303" y="7982"/>
                          <a:pt x="182" y="520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5A1906-1D7A-954F-AFFA-C4363C3C8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47038"/>
            <a:ext cx="7886700" cy="3188970"/>
          </a:xfrm>
        </p:spPr>
        <p:txBody>
          <a:bodyPr>
            <a:normAutofit/>
          </a:bodyPr>
          <a:lstStyle/>
          <a:p>
            <a:r>
              <a:rPr lang="pt-BR" dirty="0"/>
              <a:t>Variáveis independente e dependente devem ser CATEGÓRICAS</a:t>
            </a:r>
          </a:p>
          <a:p>
            <a:r>
              <a:rPr lang="pt-BR" dirty="0"/>
              <a:t>Teste não-paramétrico</a:t>
            </a:r>
          </a:p>
        </p:txBody>
      </p:sp>
    </p:spTree>
    <p:extLst>
      <p:ext uri="{BB962C8B-B14F-4D97-AF65-F5344CB8AC3E}">
        <p14:creationId xmlns:p14="http://schemas.microsoft.com/office/powerpoint/2010/main" val="35124649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1906</TotalTime>
  <Words>1271</Words>
  <Application>Microsoft Macintosh PowerPoint</Application>
  <PresentationFormat>Apresentação na tela (16:9)</PresentationFormat>
  <Paragraphs>327</Paragraphs>
  <Slides>32</Slides>
  <Notes>1</Notes>
  <HiddenSlides>1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32</vt:i4>
      </vt:variant>
    </vt:vector>
  </HeadingPairs>
  <TitlesOfParts>
    <vt:vector size="40" baseType="lpstr">
      <vt:lpstr>Arial</vt:lpstr>
      <vt:lpstr>Calibri</vt:lpstr>
      <vt:lpstr>Courier New</vt:lpstr>
      <vt:lpstr>Garamond</vt:lpstr>
      <vt:lpstr>Tahoma</vt:lpstr>
      <vt:lpstr>Verdana</vt:lpstr>
      <vt:lpstr>Wingdings</vt:lpstr>
      <vt:lpstr>Tema do Office</vt:lpstr>
      <vt:lpstr>Ferramentas Estatísticas Bivariadas - Qui-quadrado </vt:lpstr>
      <vt:lpstr>Agenda</vt:lpstr>
      <vt:lpstr>Qui-quadrado</vt:lpstr>
      <vt:lpstr>Objetivos da Qui-quadrado</vt:lpstr>
      <vt:lpstr>Objetivos da Qui-quadrado</vt:lpstr>
      <vt:lpstr>Exemplo de teste de Aderência</vt:lpstr>
      <vt:lpstr>Exemplo de teste de Homogeneidade</vt:lpstr>
      <vt:lpstr>Exemplo de teste de Independência</vt:lpstr>
      <vt:lpstr>REQUISITOS</vt:lpstr>
      <vt:lpstr>Calculando Qui-Quadrado</vt:lpstr>
      <vt:lpstr>Caracterização do estudo</vt:lpstr>
      <vt:lpstr>Resultados do Estudo</vt:lpstr>
      <vt:lpstr>Hipóteses</vt:lpstr>
      <vt:lpstr>Abordagem Qui-quadrado</vt:lpstr>
      <vt:lpstr>Contagens observadas vs Contagens esperadas Trazendo para o exemplo</vt:lpstr>
      <vt:lpstr>Se dois eventos são independentes, então a  P(A and B) = P(A) * P(B)</vt:lpstr>
      <vt:lpstr>Observado vs Esperado</vt:lpstr>
      <vt:lpstr>k é o grau de liberdade (estimador de número de categorias independentes menos 1) k = n - 1</vt:lpstr>
      <vt:lpstr>Calculando...</vt:lpstr>
      <vt:lpstr>Apresentação do PowerPoint</vt:lpstr>
      <vt:lpstr>Não podemos rejeitar a H0</vt:lpstr>
      <vt:lpstr>Mãos a obra</vt:lpstr>
      <vt:lpstr>Tabela de percentuais</vt:lpstr>
      <vt:lpstr>Onde mora o perigo de fumar?</vt:lpstr>
      <vt:lpstr>Teste Post Hoc</vt:lpstr>
      <vt:lpstr>Motivação</vt:lpstr>
      <vt:lpstr>Comparações para cada par</vt:lpstr>
      <vt:lpstr>Ajuste de Bonferroni</vt:lpstr>
      <vt:lpstr>Comparações</vt:lpstr>
      <vt:lpstr>Comparações</vt:lpstr>
      <vt:lpstr>Categorias identificadas</vt:lpstr>
      <vt:lpstr>Ferramentas Estatísticas Bivariadas - Qui-quadrado </vt:lpstr>
    </vt:vector>
  </TitlesOfParts>
  <Company>ACME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Rafael</dc:creator>
  <cp:lastModifiedBy>RAFAEL ELIAS DE LIMA ESCALFONI</cp:lastModifiedBy>
  <cp:revision>74</cp:revision>
  <dcterms:created xsi:type="dcterms:W3CDTF">2011-02-26T22:48:20Z</dcterms:created>
  <dcterms:modified xsi:type="dcterms:W3CDTF">2023-11-10T20:19:18Z</dcterms:modified>
</cp:coreProperties>
</file>

<file path=docProps/thumbnail.jpeg>
</file>